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Ubuntu"/>
      <p:regular r:id="rId23"/>
      <p:bold r:id="rId24"/>
      <p:italic r:id="rId25"/>
      <p:boldItalic r:id="rId26"/>
    </p:embeddedFont>
    <p:embeddedFont>
      <p:font typeface="Abel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Ubuntu-bold.fntdata"/><Relationship Id="rId23" Type="http://schemas.openxmlformats.org/officeDocument/2006/relationships/font" Target="fonts/Ubuntu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7" Type="http://schemas.openxmlformats.org/officeDocument/2006/relationships/font" Target="fonts/Abe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P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457200" y="2905125"/>
            <a:ext cx="7848599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A43E00"/>
              </a:buClr>
              <a:buFont typeface="Arial"/>
              <a:buNone/>
              <a:defRPr b="1" i="0" sz="4000" u="none" cap="none" strike="noStrike">
                <a:solidFill>
                  <a:srgbClr val="A43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457200" y="3667125"/>
            <a:ext cx="7848599" cy="68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971550"/>
            <a:ext cx="8229600" cy="3623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Ubuntu"/>
              <a:buChar char="»"/>
              <a:defRPr b="0" i="0" sz="1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PH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457200" y="133348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A43E00"/>
              </a:buClr>
              <a:buSzPct val="100000"/>
              <a:buFont typeface="Abel"/>
              <a:buNone/>
              <a:defRPr b="1" i="0" sz="3500" u="none" cap="none" strike="noStrik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0" lvl="1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2pPr>
            <a:lvl3pPr indent="0" lvl="2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3pPr>
            <a:lvl4pPr indent="0" lvl="3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4pPr>
            <a:lvl5pPr indent="0" lvl="4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5pPr>
            <a:lvl6pPr indent="0" lvl="5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6pPr>
            <a:lvl7pPr indent="0" lvl="6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7pPr>
            <a:lvl8pPr indent="0" lvl="7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8pPr>
            <a:lvl9pPr indent="0" lvl="8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Title Onl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348854"/>
            <a:ext cx="2971799" cy="1676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" name="Shape 22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gradFill>
            <a:gsLst>
              <a:gs pos="0">
                <a:srgbClr val="E36C09"/>
              </a:gs>
              <a:gs pos="100000">
                <a:srgbClr val="A43E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2038350"/>
            <a:ext cx="29718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rgbClr val="D8D8D8"/>
              </a:buClr>
              <a:buFont typeface="Ubuntu"/>
              <a:buNone/>
              <a:defRPr b="1" i="0" sz="1400" u="none" cap="none" strike="noStrike">
                <a:solidFill>
                  <a:srgbClr val="D8D8D8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Ubuntu"/>
              <a:buChar char="»"/>
              <a:defRPr b="0" i="0" sz="1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A43E00"/>
              </a:buClr>
              <a:buSzPct val="100000"/>
              <a:buFont typeface="Abel"/>
              <a:buNone/>
              <a:defRPr b="1" i="0" sz="3500" u="none" cap="none" strike="noStrik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0" lvl="1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2pPr>
            <a:lvl3pPr indent="0" lvl="2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3pPr>
            <a:lvl4pPr indent="0" lvl="3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4pPr>
            <a:lvl5pPr indent="0" lvl="4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5pPr>
            <a:lvl6pPr indent="0" lvl="5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6pPr>
            <a:lvl7pPr indent="0" lvl="6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7pPr>
            <a:lvl8pPr indent="0" lvl="7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8pPr>
            <a:lvl9pPr indent="0" lvl="8">
              <a:spcBef>
                <a:spcPts val="0"/>
              </a:spcBef>
              <a:buSzPct val="1000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PH" sz="12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subTitle"/>
          </p:nvPr>
        </p:nvSpPr>
        <p:spPr>
          <a:xfrm>
            <a:off x="311700" y="1235400"/>
            <a:ext cx="4184100" cy="50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2" type="subTitle"/>
          </p:nvPr>
        </p:nvSpPr>
        <p:spPr>
          <a:xfrm>
            <a:off x="4648200" y="1235400"/>
            <a:ext cx="4184100" cy="50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3" type="body"/>
          </p:nvPr>
        </p:nvSpPr>
        <p:spPr>
          <a:xfrm>
            <a:off x="457200" y="1726800"/>
            <a:ext cx="4038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Ubuntu"/>
              <a:buNone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09550" lvl="1" marL="74295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58750" lvl="2" marL="11430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58750" lvl="3" marL="16002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58750" lvl="4" marL="20574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»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4" type="body"/>
          </p:nvPr>
        </p:nvSpPr>
        <p:spPr>
          <a:xfrm>
            <a:off x="4648200" y="1726800"/>
            <a:ext cx="4038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Ubuntu"/>
              <a:buNone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09550" lvl="1" marL="74295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58750" lvl="2" marL="11430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58750" lvl="3" marL="16002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58750" lvl="4" marL="20574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»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457200" y="133348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A43E00"/>
              </a:buClr>
              <a:buSzPct val="100000"/>
              <a:buFont typeface="Abel"/>
              <a:buNone/>
              <a:defRPr b="1" i="0" sz="3500" u="none" cap="none" strike="noStrik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0" lvl="1">
              <a:spcBef>
                <a:spcPts val="0"/>
              </a:spcBef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2pPr>
            <a:lvl3pPr indent="0" lvl="2">
              <a:spcBef>
                <a:spcPts val="0"/>
              </a:spcBef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3pPr>
            <a:lvl4pPr indent="0" lvl="3">
              <a:spcBef>
                <a:spcPts val="0"/>
              </a:spcBef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4pPr>
            <a:lvl5pPr indent="0" lvl="4">
              <a:spcBef>
                <a:spcPts val="0"/>
              </a:spcBef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5pPr>
            <a:lvl6pPr indent="0" lvl="5">
              <a:spcBef>
                <a:spcPts val="0"/>
              </a:spcBef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6pPr>
            <a:lvl7pPr indent="0" lvl="6">
              <a:spcBef>
                <a:spcPts val="0"/>
              </a:spcBef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7pPr>
            <a:lvl8pPr indent="0" lvl="7">
              <a:spcBef>
                <a:spcPts val="0"/>
              </a:spcBef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8pPr>
            <a:lvl9pPr indent="0" lvl="8">
              <a:spcBef>
                <a:spcPts val="0"/>
              </a:spcBef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PH" sz="10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3238500" y="1724375"/>
            <a:ext cx="2667000" cy="299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Ubuntu"/>
              <a:buNone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09550" lvl="1" marL="74295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58750" lvl="2" marL="11430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58750" lvl="3" marL="16002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58750" lvl="4" marL="20574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»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019800" y="1724375"/>
            <a:ext cx="2667000" cy="299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Ubuntu"/>
              <a:buNone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09550" lvl="1" marL="74295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58750" lvl="2" marL="11430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58750" lvl="3" marL="16002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58750" lvl="4" marL="20574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»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3" type="body"/>
          </p:nvPr>
        </p:nvSpPr>
        <p:spPr>
          <a:xfrm>
            <a:off x="457200" y="1724375"/>
            <a:ext cx="2667000" cy="299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Ubuntu"/>
              <a:buNone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09550" lvl="1" marL="74295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58750" lvl="2" marL="11430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58750" lvl="3" marL="16002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58750" lvl="4" marL="20574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»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4" type="subTitle"/>
          </p:nvPr>
        </p:nvSpPr>
        <p:spPr>
          <a:xfrm>
            <a:off x="457200" y="1235400"/>
            <a:ext cx="2667000" cy="50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5" type="body"/>
          </p:nvPr>
        </p:nvSpPr>
        <p:spPr>
          <a:xfrm>
            <a:off x="457200" y="1726800"/>
            <a:ext cx="4038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Ubuntu"/>
              <a:buNone/>
              <a:defRPr b="0" i="0" sz="1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09550" lvl="1" marL="74295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2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58750" lvl="2" marL="11430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58750" lvl="3" marL="16002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–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58750" lvl="4" marL="2057400" marR="0" rtl="0" algn="l">
              <a:spcBef>
                <a:spcPts val="220"/>
              </a:spcBef>
              <a:buClr>
                <a:schemeClr val="dk1"/>
              </a:buClr>
              <a:buSzPct val="100000"/>
              <a:buFont typeface="Ubuntu"/>
              <a:buChar char="»"/>
              <a:defRPr b="0" i="0" sz="11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Ubuntu"/>
              <a:buChar char="•"/>
              <a:defRPr b="0" i="0" sz="2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457200" y="133348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A43E00"/>
              </a:buClr>
              <a:buSzPct val="100000"/>
              <a:buFont typeface="Abel"/>
              <a:buNone/>
              <a:defRPr b="1" i="0" sz="3500" u="none" cap="none" strike="noStrik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0" lvl="1">
              <a:spcBef>
                <a:spcPts val="0"/>
              </a:spcBef>
              <a:buSzPct val="100000"/>
              <a:buNone/>
              <a:defRPr sz="3500"/>
            </a:lvl2pPr>
            <a:lvl3pPr indent="0" lvl="2">
              <a:spcBef>
                <a:spcPts val="0"/>
              </a:spcBef>
              <a:buSzPct val="100000"/>
              <a:buNone/>
              <a:defRPr sz="3500"/>
            </a:lvl3pPr>
            <a:lvl4pPr indent="0" lvl="3">
              <a:spcBef>
                <a:spcPts val="0"/>
              </a:spcBef>
              <a:buSzPct val="100000"/>
              <a:buNone/>
              <a:defRPr sz="3500"/>
            </a:lvl4pPr>
            <a:lvl5pPr indent="0" lvl="4">
              <a:spcBef>
                <a:spcPts val="0"/>
              </a:spcBef>
              <a:buSzPct val="100000"/>
              <a:buNone/>
              <a:defRPr sz="3500"/>
            </a:lvl5pPr>
            <a:lvl6pPr indent="0" lvl="5">
              <a:spcBef>
                <a:spcPts val="0"/>
              </a:spcBef>
              <a:buSzPct val="100000"/>
              <a:buNone/>
              <a:defRPr sz="3500"/>
            </a:lvl6pPr>
            <a:lvl7pPr indent="0" lvl="6">
              <a:spcBef>
                <a:spcPts val="0"/>
              </a:spcBef>
              <a:buSzPct val="100000"/>
              <a:buNone/>
              <a:defRPr sz="3500"/>
            </a:lvl7pPr>
            <a:lvl8pPr indent="0" lvl="7">
              <a:spcBef>
                <a:spcPts val="0"/>
              </a:spcBef>
              <a:buSzPct val="100000"/>
              <a:buNone/>
              <a:defRPr sz="3500"/>
            </a:lvl8pPr>
            <a:lvl9pPr indent="0" lvl="8">
              <a:spcBef>
                <a:spcPts val="0"/>
              </a:spcBef>
              <a:buSzPct val="100000"/>
              <a:buNone/>
              <a:defRPr sz="35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PH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" name="Shape 42"/>
          <p:cNvSpPr txBox="1"/>
          <p:nvPr>
            <p:ph idx="6" type="subTitle"/>
          </p:nvPr>
        </p:nvSpPr>
        <p:spPr>
          <a:xfrm>
            <a:off x="3238500" y="1235400"/>
            <a:ext cx="2667000" cy="50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7" type="subTitle"/>
          </p:nvPr>
        </p:nvSpPr>
        <p:spPr>
          <a:xfrm>
            <a:off x="6019800" y="1235400"/>
            <a:ext cx="2667000" cy="50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A43E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ctrTitle"/>
          </p:nvPr>
        </p:nvSpPr>
        <p:spPr>
          <a:xfrm>
            <a:off x="533400" y="792099"/>
            <a:ext cx="80772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rgbClr val="A43E00"/>
              </a:buClr>
              <a:buSzPct val="100000"/>
              <a:buFont typeface="Arial"/>
              <a:buNone/>
              <a:defRPr b="1" i="0" sz="4800" u="none" cap="none" strike="noStrike">
                <a:solidFill>
                  <a:srgbClr val="A43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ct val="100000"/>
              <a:buNone/>
              <a:defRPr sz="4800"/>
            </a:lvl2pPr>
            <a:lvl3pPr indent="0" lvl="2">
              <a:spcBef>
                <a:spcPts val="0"/>
              </a:spcBef>
              <a:buSzPct val="100000"/>
              <a:buNone/>
              <a:defRPr sz="4800"/>
            </a:lvl3pPr>
            <a:lvl4pPr indent="0" lvl="3">
              <a:spcBef>
                <a:spcPts val="0"/>
              </a:spcBef>
              <a:buSzPct val="100000"/>
              <a:buNone/>
              <a:defRPr sz="4800"/>
            </a:lvl4pPr>
            <a:lvl5pPr indent="0" lvl="4">
              <a:spcBef>
                <a:spcPts val="0"/>
              </a:spcBef>
              <a:buSzPct val="100000"/>
              <a:buNone/>
              <a:defRPr sz="4800"/>
            </a:lvl5pPr>
            <a:lvl6pPr indent="0" lvl="5">
              <a:spcBef>
                <a:spcPts val="0"/>
              </a:spcBef>
              <a:buSzPct val="100000"/>
              <a:buNone/>
              <a:defRPr sz="4800"/>
            </a:lvl6pPr>
            <a:lvl7pPr indent="0" lvl="6">
              <a:spcBef>
                <a:spcPts val="0"/>
              </a:spcBef>
              <a:buSzPct val="100000"/>
              <a:buNone/>
              <a:defRPr sz="4800"/>
            </a:lvl7pPr>
            <a:lvl8pPr indent="0" lvl="7">
              <a:spcBef>
                <a:spcPts val="0"/>
              </a:spcBef>
              <a:buSzPct val="100000"/>
              <a:buNone/>
              <a:defRPr sz="4800"/>
            </a:lvl8pPr>
            <a:lvl9pPr indent="0" lvl="8">
              <a:spcBef>
                <a:spcPts val="0"/>
              </a:spcBef>
              <a:buSzPct val="100000"/>
              <a:buNone/>
              <a:defRPr sz="4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533400" y="2419350"/>
            <a:ext cx="8077199" cy="60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PH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A43E00"/>
              </a:buClr>
              <a:buFont typeface="Arial"/>
              <a:buNone/>
              <a:defRPr b="1" i="0" sz="2800" u="none" cap="none" strike="noStrike">
                <a:solidFill>
                  <a:srgbClr val="A43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971550"/>
            <a:ext cx="8229600" cy="3623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PH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5" Type="http://schemas.openxmlformats.org/officeDocument/2006/relationships/image" Target="../media/image04.jpg"/><Relationship Id="rId6" Type="http://schemas.openxmlformats.org/officeDocument/2006/relationships/image" Target="../media/image0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46.png"/><Relationship Id="rId5" Type="http://schemas.openxmlformats.org/officeDocument/2006/relationships/image" Target="../media/image0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46.png"/><Relationship Id="rId5" Type="http://schemas.openxmlformats.org/officeDocument/2006/relationships/image" Target="../media/image68.jpg"/><Relationship Id="rId6" Type="http://schemas.openxmlformats.org/officeDocument/2006/relationships/image" Target="../media/image37.png"/><Relationship Id="rId7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Relationship Id="rId9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9.png"/><Relationship Id="rId7" Type="http://schemas.openxmlformats.org/officeDocument/2006/relationships/image" Target="../media/image06.png"/><Relationship Id="rId8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62.png"/><Relationship Id="rId9" Type="http://schemas.openxmlformats.org/officeDocument/2006/relationships/image" Target="../media/image46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Relationship Id="rId14" Type="http://schemas.openxmlformats.org/officeDocument/2006/relationships/image" Target="../media/image61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Relationship Id="rId8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04.jpg"/><Relationship Id="rId8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jpg"/><Relationship Id="rId4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Relationship Id="rId4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10.png"/><Relationship Id="rId11" Type="http://schemas.openxmlformats.org/officeDocument/2006/relationships/image" Target="../media/image06.png"/><Relationship Id="rId10" Type="http://schemas.openxmlformats.org/officeDocument/2006/relationships/image" Target="../media/image04.jpg"/><Relationship Id="rId9" Type="http://schemas.openxmlformats.org/officeDocument/2006/relationships/image" Target="../media/image13.png"/><Relationship Id="rId5" Type="http://schemas.openxmlformats.org/officeDocument/2006/relationships/image" Target="../media/image09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Relationship Id="rId4" Type="http://schemas.openxmlformats.org/officeDocument/2006/relationships/image" Target="../media/image13.png"/><Relationship Id="rId10" Type="http://schemas.openxmlformats.org/officeDocument/2006/relationships/image" Target="../media/image06.png"/><Relationship Id="rId9" Type="http://schemas.openxmlformats.org/officeDocument/2006/relationships/image" Target="../media/image04.jpg"/><Relationship Id="rId5" Type="http://schemas.openxmlformats.org/officeDocument/2006/relationships/image" Target="../media/image33.png"/><Relationship Id="rId6" Type="http://schemas.openxmlformats.org/officeDocument/2006/relationships/image" Target="../media/image16.png"/><Relationship Id="rId7" Type="http://schemas.openxmlformats.org/officeDocument/2006/relationships/image" Target="../media/image14.jp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2.jpg"/><Relationship Id="rId13" Type="http://schemas.openxmlformats.org/officeDocument/2006/relationships/image" Target="../media/image25.jp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32.png"/><Relationship Id="rId9" Type="http://schemas.openxmlformats.org/officeDocument/2006/relationships/image" Target="../media/image21.jpg"/><Relationship Id="rId15" Type="http://schemas.openxmlformats.org/officeDocument/2006/relationships/image" Target="../media/image04.jpg"/><Relationship Id="rId14" Type="http://schemas.openxmlformats.org/officeDocument/2006/relationships/image" Target="../media/image28.png"/><Relationship Id="rId16" Type="http://schemas.openxmlformats.org/officeDocument/2006/relationships/image" Target="../media/image06.png"/><Relationship Id="rId5" Type="http://schemas.openxmlformats.org/officeDocument/2006/relationships/image" Target="../media/image23.pn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0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15.jpg"/><Relationship Id="rId9" Type="http://schemas.openxmlformats.org/officeDocument/2006/relationships/image" Target="../media/image04.jpg"/><Relationship Id="rId5" Type="http://schemas.openxmlformats.org/officeDocument/2006/relationships/image" Target="../media/image16.png"/><Relationship Id="rId6" Type="http://schemas.openxmlformats.org/officeDocument/2006/relationships/image" Target="../media/image14.jpg"/><Relationship Id="rId7" Type="http://schemas.openxmlformats.org/officeDocument/2006/relationships/image" Target="../media/image17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youtube.com/v/8d-te5WCUB8" TargetMode="External"/><Relationship Id="rId4" Type="http://schemas.openxmlformats.org/officeDocument/2006/relationships/image" Target="../media/image27.jpg"/><Relationship Id="rId5" Type="http://schemas.openxmlformats.org/officeDocument/2006/relationships/image" Target="../media/image29.png"/><Relationship Id="rId6" Type="http://schemas.openxmlformats.org/officeDocument/2006/relationships/image" Target="../media/image04.jpg"/><Relationship Id="rId7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152400" y="2692275"/>
            <a:ext cx="69372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A43E00"/>
              </a:buClr>
              <a:buSzPct val="25000"/>
              <a:buFont typeface="Arial"/>
              <a:buNone/>
            </a:pPr>
            <a:r>
              <a:rPr b="0" lang="en-PH" sz="9600">
                <a:latin typeface="Ubuntu"/>
                <a:ea typeface="Ubuntu"/>
                <a:cs typeface="Ubuntu"/>
                <a:sym typeface="Ubuntu"/>
              </a:rPr>
              <a:t>Tech Gurus</a:t>
            </a:r>
          </a:p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168789" y="4404274"/>
            <a:ext cx="6904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Guru is Aspiration, Guru is Inspiration!</a:t>
            </a:r>
          </a:p>
        </p:txBody>
      </p:sp>
      <p:pic>
        <p:nvPicPr>
          <p:cNvPr descr="knightFoundation.PNG" id="55" name="Shape 5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140225" y="100500"/>
            <a:ext cx="3924300" cy="6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ecotechDigitalCitizen.png" id="56" name="Shape 5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128224" y="820475"/>
            <a:ext cx="3936300" cy="53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57" name="Shape 57"/>
          <p:cNvGrpSpPr/>
          <p:nvPr/>
        </p:nvGrpSpPr>
        <p:grpSpPr>
          <a:xfrm>
            <a:off x="1091075" y="1879325"/>
            <a:ext cx="4120500" cy="1355700"/>
            <a:chOff x="1263075" y="1893900"/>
            <a:chExt cx="4120500" cy="1355700"/>
          </a:xfrm>
        </p:grpSpPr>
        <p:sp>
          <p:nvSpPr>
            <p:cNvPr id="58" name="Shape 58"/>
            <p:cNvSpPr/>
            <p:nvPr/>
          </p:nvSpPr>
          <p:spPr>
            <a:xfrm>
              <a:off x="1263075" y="1893900"/>
              <a:ext cx="4120500" cy="1355700"/>
            </a:xfrm>
            <a:prstGeom prst="bracePair">
              <a:avLst/>
            </a:prstGeom>
            <a:noFill/>
            <a:ln cap="flat" cmpd="sng" w="76200">
              <a:solidFill>
                <a:srgbClr val="A43E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59" name="Shape 59"/>
            <p:cNvGrpSpPr/>
            <p:nvPr/>
          </p:nvGrpSpPr>
          <p:grpSpPr>
            <a:xfrm>
              <a:off x="1869959" y="2039850"/>
              <a:ext cx="2906736" cy="1138700"/>
              <a:chOff x="79784" y="100500"/>
              <a:chExt cx="2906736" cy="1138700"/>
            </a:xfrm>
          </p:grpSpPr>
          <p:pic>
            <p:nvPicPr>
              <p:cNvPr descr="tighWork).jpg" id="60" name="Shape 6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48821" y="104900"/>
                <a:ext cx="1937700" cy="1134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783F0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pic>
          <p:pic>
            <p:nvPicPr>
              <p:cNvPr descr="techGurus.png" id="61" name="Shape 61"/>
              <p:cNvPicPr preferRelativeResize="0"/>
              <p:nvPr/>
            </p:nvPicPr>
            <p:blipFill>
              <a:blip r:embed="rId6">
                <a:alphaModFix amt="65000"/>
              </a:blip>
              <a:stretch>
                <a:fillRect/>
              </a:stretch>
            </p:blipFill>
            <p:spPr>
              <a:xfrm>
                <a:off x="79784" y="100500"/>
                <a:ext cx="904500" cy="1134300"/>
              </a:xfrm>
              <a:prstGeom prst="flowChartAlternateProcess">
                <a:avLst/>
              </a:prstGeom>
              <a:noFill/>
              <a:ln cap="flat" cmpd="sng" w="9525">
                <a:solidFill>
                  <a:srgbClr val="783F0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pic>
        </p:grpSp>
      </p:grp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1664250" y="893500"/>
            <a:ext cx="2017200" cy="2017200"/>
          </a:xfrm>
          <a:prstGeom prst="ellipse">
            <a:avLst/>
          </a:prstGeom>
          <a:solidFill>
            <a:srgbClr val="E2E2E2"/>
          </a:solidFill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609600" y="133350"/>
            <a:ext cx="80772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Logo Redesign</a:t>
            </a:r>
          </a:p>
        </p:txBody>
      </p:sp>
      <p:pic>
        <p:nvPicPr>
          <p:cNvPr descr="techGurus.png" id="300" name="Shape 30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346547" y="61515"/>
            <a:ext cx="490500" cy="6150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309" y="28312"/>
            <a:ext cx="1173739" cy="68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ghWork).jpg"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9698" y="1514049"/>
            <a:ext cx="1326299" cy="77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03" name="Shape 303"/>
          <p:cNvSpPr/>
          <p:nvPr/>
        </p:nvSpPr>
        <p:spPr>
          <a:xfrm>
            <a:off x="1657175" y="3048425"/>
            <a:ext cx="2017200" cy="2017200"/>
          </a:xfrm>
          <a:prstGeom prst="ellipse">
            <a:avLst/>
          </a:prstGeom>
          <a:solidFill>
            <a:srgbClr val="E2E2E2"/>
          </a:solidFill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038" y="3408275"/>
            <a:ext cx="1873623" cy="10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4078200" y="1665400"/>
            <a:ext cx="31716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Misleading </a:t>
            </a:r>
            <a:r>
              <a:rPr b="1"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oriental </a:t>
            </a: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logo design</a:t>
            </a:r>
          </a:p>
        </p:txBody>
      </p:sp>
      <p:cxnSp>
        <p:nvCxnSpPr>
          <p:cNvPr id="306" name="Shape 306"/>
          <p:cNvCxnSpPr/>
          <p:nvPr/>
        </p:nvCxnSpPr>
        <p:spPr>
          <a:xfrm>
            <a:off x="3580350" y="1465875"/>
            <a:ext cx="3671100" cy="0"/>
          </a:xfrm>
          <a:prstGeom prst="straightConnector1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7" name="Shape 307"/>
          <p:cNvCxnSpPr/>
          <p:nvPr/>
        </p:nvCxnSpPr>
        <p:spPr>
          <a:xfrm>
            <a:off x="3609650" y="2290150"/>
            <a:ext cx="3671100" cy="0"/>
          </a:xfrm>
          <a:prstGeom prst="straightConnector1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8" name="Shape 308"/>
          <p:cNvSpPr txBox="1"/>
          <p:nvPr/>
        </p:nvSpPr>
        <p:spPr>
          <a:xfrm>
            <a:off x="4092850" y="3871275"/>
            <a:ext cx="31716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Non-oriental font and modified logo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3595000" y="3671750"/>
            <a:ext cx="3671100" cy="0"/>
          </a:xfrm>
          <a:prstGeom prst="straightConnector1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0" name="Shape 310"/>
          <p:cNvCxnSpPr/>
          <p:nvPr/>
        </p:nvCxnSpPr>
        <p:spPr>
          <a:xfrm>
            <a:off x="3580350" y="4496025"/>
            <a:ext cx="3671100" cy="0"/>
          </a:xfrm>
          <a:prstGeom prst="straightConnector1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609600" y="133350"/>
            <a:ext cx="80772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Menu Redesign</a:t>
            </a:r>
          </a:p>
        </p:txBody>
      </p:sp>
      <p:pic>
        <p:nvPicPr>
          <p:cNvPr descr="techGurus.png" id="316" name="Shape 316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346547" y="61515"/>
            <a:ext cx="490500" cy="6150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7" name="Shape 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309" y="28312"/>
            <a:ext cx="1173739" cy="6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49" y="1285824"/>
            <a:ext cx="2879472" cy="380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9670" y="1285825"/>
            <a:ext cx="2914729" cy="38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4700" y="1324750"/>
            <a:ext cx="844674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598" y="1326145"/>
            <a:ext cx="793651" cy="460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>
            <a:off x="3076425" y="1327937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3" name="Shape 323"/>
          <p:cNvCxnSpPr/>
          <p:nvPr/>
        </p:nvCxnSpPr>
        <p:spPr>
          <a:xfrm>
            <a:off x="3076425" y="1707362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4" name="Shape 324"/>
          <p:cNvSpPr txBox="1"/>
          <p:nvPr/>
        </p:nvSpPr>
        <p:spPr>
          <a:xfrm>
            <a:off x="3062400" y="2655862"/>
            <a:ext cx="3171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12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written in all capital letters</a:t>
            </a:r>
          </a:p>
        </p:txBody>
      </p:sp>
      <p:cxnSp>
        <p:nvCxnSpPr>
          <p:cNvPr id="325" name="Shape 325"/>
          <p:cNvCxnSpPr/>
          <p:nvPr/>
        </p:nvCxnSpPr>
        <p:spPr>
          <a:xfrm>
            <a:off x="3076425" y="1888962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6" name="Shape 326"/>
          <p:cNvCxnSpPr/>
          <p:nvPr/>
        </p:nvCxnSpPr>
        <p:spPr>
          <a:xfrm>
            <a:off x="3076425" y="2420787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7" name="Shape 327"/>
          <p:cNvSpPr txBox="1"/>
          <p:nvPr/>
        </p:nvSpPr>
        <p:spPr>
          <a:xfrm>
            <a:off x="3062400" y="1888975"/>
            <a:ext cx="3171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 sz="12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dark tone, some items have more</a:t>
            </a:r>
          </a:p>
          <a:p>
            <a:pPr lvl="0" rtl="0">
              <a:spcBef>
                <a:spcPts val="0"/>
              </a:spcBef>
              <a:buNone/>
            </a:pPr>
            <a:r>
              <a:rPr lang="en-PH" sz="12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than one price per item</a:t>
            </a:r>
          </a:p>
        </p:txBody>
      </p:sp>
      <p:cxnSp>
        <p:nvCxnSpPr>
          <p:cNvPr id="328" name="Shape 328"/>
          <p:cNvCxnSpPr/>
          <p:nvPr/>
        </p:nvCxnSpPr>
        <p:spPr>
          <a:xfrm>
            <a:off x="3076425" y="2623337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9" name="Shape 329"/>
          <p:cNvCxnSpPr/>
          <p:nvPr/>
        </p:nvCxnSpPr>
        <p:spPr>
          <a:xfrm>
            <a:off x="3076425" y="3002762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0" name="Shape 330"/>
          <p:cNvSpPr txBox="1"/>
          <p:nvPr/>
        </p:nvSpPr>
        <p:spPr>
          <a:xfrm>
            <a:off x="3076425" y="1324112"/>
            <a:ext cx="3171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12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misaligned format</a:t>
            </a:r>
          </a:p>
        </p:txBody>
      </p:sp>
      <p:cxnSp>
        <p:nvCxnSpPr>
          <p:cNvPr id="331" name="Shape 331"/>
          <p:cNvCxnSpPr/>
          <p:nvPr/>
        </p:nvCxnSpPr>
        <p:spPr>
          <a:xfrm>
            <a:off x="3702325" y="3388487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2" name="Shape 332"/>
          <p:cNvCxnSpPr/>
          <p:nvPr/>
        </p:nvCxnSpPr>
        <p:spPr>
          <a:xfrm>
            <a:off x="3702325" y="3767912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3" name="Shape 333"/>
          <p:cNvSpPr txBox="1"/>
          <p:nvPr/>
        </p:nvSpPr>
        <p:spPr>
          <a:xfrm>
            <a:off x="3702325" y="4716400"/>
            <a:ext cx="3171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simplified price format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3702325" y="3949512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" name="Shape 335"/>
          <p:cNvCxnSpPr/>
          <p:nvPr/>
        </p:nvCxnSpPr>
        <p:spPr>
          <a:xfrm>
            <a:off x="3702325" y="4481337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6" name="Shape 336"/>
          <p:cNvSpPr txBox="1"/>
          <p:nvPr/>
        </p:nvSpPr>
        <p:spPr>
          <a:xfrm>
            <a:off x="3702325" y="3953962"/>
            <a:ext cx="3171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highlighted daily specials, </a:t>
            </a:r>
          </a:p>
          <a:p>
            <a:pPr lvl="0" rtl="0">
              <a:spcBef>
                <a:spcPts val="0"/>
              </a:spcBef>
              <a:buNone/>
            </a:pPr>
            <a:r>
              <a:rPr lang="en-PH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delivery and catering services</a:t>
            </a:r>
          </a:p>
        </p:txBody>
      </p:sp>
      <p:cxnSp>
        <p:nvCxnSpPr>
          <p:cNvPr id="337" name="Shape 337"/>
          <p:cNvCxnSpPr/>
          <p:nvPr/>
        </p:nvCxnSpPr>
        <p:spPr>
          <a:xfrm>
            <a:off x="3702325" y="4683887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8" name="Shape 338"/>
          <p:cNvCxnSpPr/>
          <p:nvPr/>
        </p:nvCxnSpPr>
        <p:spPr>
          <a:xfrm>
            <a:off x="3702325" y="5063312"/>
            <a:ext cx="23655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9" name="Shape 339"/>
          <p:cNvSpPr txBox="1"/>
          <p:nvPr/>
        </p:nvSpPr>
        <p:spPr>
          <a:xfrm>
            <a:off x="3702325" y="3382187"/>
            <a:ext cx="3171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aligned format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139737" y="914325"/>
            <a:ext cx="993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2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OLD MENU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7010075" y="914325"/>
            <a:ext cx="1083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NEW </a:t>
            </a:r>
            <a:r>
              <a:rPr b="1" lang="en-PH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MENU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252325" y="169950"/>
            <a:ext cx="12636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HOME</a:t>
            </a:r>
          </a:p>
        </p:txBody>
      </p:sp>
      <p:pic>
        <p:nvPicPr>
          <p:cNvPr descr="techGurus.png" id="347" name="Shape 347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346547" y="4481115"/>
            <a:ext cx="490500" cy="6150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309" y="4447912"/>
            <a:ext cx="1173739" cy="68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Page.png"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23" y="836700"/>
            <a:ext cx="1604200" cy="4164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NUpage.png" id="350" name="Shape 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4487" y="836699"/>
            <a:ext cx="2259525" cy="35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type="title"/>
          </p:nvPr>
        </p:nvSpPr>
        <p:spPr>
          <a:xfrm>
            <a:off x="2434850" y="169950"/>
            <a:ext cx="12636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MENU</a:t>
            </a:r>
          </a:p>
        </p:txBody>
      </p:sp>
      <p:pic>
        <p:nvPicPr>
          <p:cNvPr descr="CONTACT.png" id="352" name="Shape 3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2300" y="836700"/>
            <a:ext cx="2467299" cy="257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OUT.png" id="353" name="Shape 3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7874" y="836693"/>
            <a:ext cx="2401800" cy="340561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>
            <p:ph type="title"/>
          </p:nvPr>
        </p:nvSpPr>
        <p:spPr>
          <a:xfrm>
            <a:off x="4463050" y="169950"/>
            <a:ext cx="18258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CONTACT</a:t>
            </a:r>
          </a:p>
        </p:txBody>
      </p:sp>
      <p:sp>
        <p:nvSpPr>
          <p:cNvPr id="355" name="Shape 355"/>
          <p:cNvSpPr txBox="1"/>
          <p:nvPr>
            <p:ph type="title"/>
          </p:nvPr>
        </p:nvSpPr>
        <p:spPr>
          <a:xfrm>
            <a:off x="7253125" y="169950"/>
            <a:ext cx="13113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ABOUT</a:t>
            </a: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3161400" y="4533900"/>
            <a:ext cx="28212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DESKTOP VIEW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428075" y="73750"/>
            <a:ext cx="87159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Desktop VS Mobile</a:t>
            </a:r>
          </a:p>
        </p:txBody>
      </p:sp>
      <p:sp>
        <p:nvSpPr>
          <p:cNvPr id="362" name="Shape 362"/>
          <p:cNvSpPr/>
          <p:nvPr/>
        </p:nvSpPr>
        <p:spPr>
          <a:xfrm>
            <a:off x="8018338" y="3523975"/>
            <a:ext cx="561000" cy="561000"/>
          </a:xfrm>
          <a:custGeom>
            <a:pathLst>
              <a:path extrusionOk="0" h="120000" w="120000">
                <a:moveTo>
                  <a:pt x="66817" y="71980"/>
                </a:moveTo>
                <a:cubicBezTo>
                  <a:pt x="61112" y="67053"/>
                  <a:pt x="61595" y="64927"/>
                  <a:pt x="54246" y="64927"/>
                </a:cubicBezTo>
                <a:cubicBezTo>
                  <a:pt x="46897" y="64927"/>
                  <a:pt x="42256" y="66570"/>
                  <a:pt x="44190" y="76908"/>
                </a:cubicBezTo>
                <a:cubicBezTo>
                  <a:pt x="46124" y="87246"/>
                  <a:pt x="51539" y="82608"/>
                  <a:pt x="50958" y="90241"/>
                </a:cubicBezTo>
                <a:cubicBezTo>
                  <a:pt x="50475" y="97874"/>
                  <a:pt x="52312" y="99806"/>
                  <a:pt x="53473" y="101739"/>
                </a:cubicBezTo>
                <a:cubicBezTo>
                  <a:pt x="54536" y="103671"/>
                  <a:pt x="58404" y="109082"/>
                  <a:pt x="59468" y="101449"/>
                </a:cubicBezTo>
                <a:cubicBezTo>
                  <a:pt x="60531" y="93816"/>
                  <a:pt x="63239" y="89468"/>
                  <a:pt x="66236" y="85603"/>
                </a:cubicBezTo>
                <a:cubicBezTo>
                  <a:pt x="69234" y="81835"/>
                  <a:pt x="72522" y="76908"/>
                  <a:pt x="66817" y="71980"/>
                </a:cubicBezTo>
                <a:close/>
                <a:moveTo>
                  <a:pt x="90314" y="71497"/>
                </a:moveTo>
                <a:cubicBezTo>
                  <a:pt x="88380" y="72560"/>
                  <a:pt x="88380" y="75265"/>
                  <a:pt x="90024" y="76618"/>
                </a:cubicBezTo>
                <a:cubicBezTo>
                  <a:pt x="91668" y="77971"/>
                  <a:pt x="94955" y="79903"/>
                  <a:pt x="96019" y="76618"/>
                </a:cubicBezTo>
                <a:cubicBezTo>
                  <a:pt x="97082" y="73333"/>
                  <a:pt x="92151" y="70338"/>
                  <a:pt x="90314" y="71497"/>
                </a:cubicBezTo>
                <a:close/>
                <a:moveTo>
                  <a:pt x="46607" y="54009"/>
                </a:moveTo>
                <a:cubicBezTo>
                  <a:pt x="46897" y="50144"/>
                  <a:pt x="53182" y="46086"/>
                  <a:pt x="57534" y="44154"/>
                </a:cubicBezTo>
                <a:cubicBezTo>
                  <a:pt x="61885" y="42318"/>
                  <a:pt x="65753" y="41739"/>
                  <a:pt x="65173" y="38454"/>
                </a:cubicBezTo>
                <a:cubicBezTo>
                  <a:pt x="64593" y="35169"/>
                  <a:pt x="63529" y="32753"/>
                  <a:pt x="56760" y="32753"/>
                </a:cubicBezTo>
                <a:cubicBezTo>
                  <a:pt x="49895" y="32753"/>
                  <a:pt x="52892" y="41449"/>
                  <a:pt x="47477" y="36231"/>
                </a:cubicBezTo>
                <a:cubicBezTo>
                  <a:pt x="41966" y="31111"/>
                  <a:pt x="48541" y="32463"/>
                  <a:pt x="51248" y="31111"/>
                </a:cubicBezTo>
                <a:cubicBezTo>
                  <a:pt x="53956" y="29758"/>
                  <a:pt x="56760" y="25120"/>
                  <a:pt x="51829" y="24541"/>
                </a:cubicBezTo>
                <a:cubicBezTo>
                  <a:pt x="46897" y="23961"/>
                  <a:pt x="47961" y="26763"/>
                  <a:pt x="44190" y="25120"/>
                </a:cubicBezTo>
                <a:cubicBezTo>
                  <a:pt x="40322" y="23478"/>
                  <a:pt x="38678" y="30048"/>
                  <a:pt x="36261" y="28888"/>
                </a:cubicBezTo>
                <a:cubicBezTo>
                  <a:pt x="34617" y="28405"/>
                  <a:pt x="30556" y="25120"/>
                  <a:pt x="27558" y="22125"/>
                </a:cubicBezTo>
                <a:cubicBezTo>
                  <a:pt x="21756" y="26763"/>
                  <a:pt x="17405" y="32753"/>
                  <a:pt x="14407" y="39806"/>
                </a:cubicBezTo>
                <a:cubicBezTo>
                  <a:pt x="15278" y="49082"/>
                  <a:pt x="20112" y="53719"/>
                  <a:pt x="20112" y="53719"/>
                </a:cubicBezTo>
                <a:cubicBezTo>
                  <a:pt x="20112" y="53719"/>
                  <a:pt x="22626" y="59710"/>
                  <a:pt x="38195" y="67053"/>
                </a:cubicBezTo>
                <a:cubicBezTo>
                  <a:pt x="38195" y="67053"/>
                  <a:pt x="41192" y="67342"/>
                  <a:pt x="37614" y="63864"/>
                </a:cubicBezTo>
                <a:cubicBezTo>
                  <a:pt x="34037" y="60289"/>
                  <a:pt x="30556" y="56135"/>
                  <a:pt x="34617" y="54009"/>
                </a:cubicBezTo>
                <a:cubicBezTo>
                  <a:pt x="38678" y="51787"/>
                  <a:pt x="40032" y="51787"/>
                  <a:pt x="41192" y="56135"/>
                </a:cubicBezTo>
                <a:cubicBezTo>
                  <a:pt x="42256" y="60579"/>
                  <a:pt x="46317" y="57777"/>
                  <a:pt x="46607" y="54009"/>
                </a:cubicBezTo>
                <a:close/>
                <a:moveTo>
                  <a:pt x="59951" y="0"/>
                </a:moveTo>
                <a:cubicBezTo>
                  <a:pt x="26688" y="0"/>
                  <a:pt x="0" y="26763"/>
                  <a:pt x="0" y="60000"/>
                </a:cubicBezTo>
                <a:cubicBezTo>
                  <a:pt x="0" y="93236"/>
                  <a:pt x="26688" y="120000"/>
                  <a:pt x="59951" y="120000"/>
                </a:cubicBezTo>
                <a:cubicBezTo>
                  <a:pt x="93311" y="120000"/>
                  <a:pt x="120000" y="93236"/>
                  <a:pt x="120000" y="60000"/>
                </a:cubicBezTo>
                <a:cubicBezTo>
                  <a:pt x="120000" y="26763"/>
                  <a:pt x="93311" y="0"/>
                  <a:pt x="59951" y="0"/>
                </a:cubicBezTo>
                <a:close/>
                <a:moveTo>
                  <a:pt x="59951" y="114492"/>
                </a:moveTo>
                <a:cubicBezTo>
                  <a:pt x="29975" y="114492"/>
                  <a:pt x="5414" y="89951"/>
                  <a:pt x="5414" y="60000"/>
                </a:cubicBezTo>
                <a:cubicBezTo>
                  <a:pt x="5414" y="30048"/>
                  <a:pt x="29975" y="5507"/>
                  <a:pt x="59951" y="5507"/>
                </a:cubicBezTo>
                <a:cubicBezTo>
                  <a:pt x="90024" y="5507"/>
                  <a:pt x="114585" y="30048"/>
                  <a:pt x="114585" y="60000"/>
                </a:cubicBezTo>
                <a:cubicBezTo>
                  <a:pt x="114585" y="89951"/>
                  <a:pt x="90024" y="114492"/>
                  <a:pt x="59951" y="114492"/>
                </a:cubicBezTo>
                <a:close/>
                <a:moveTo>
                  <a:pt x="108879" y="55362"/>
                </a:moveTo>
                <a:cubicBezTo>
                  <a:pt x="108879" y="54782"/>
                  <a:pt x="108879" y="54589"/>
                  <a:pt x="108589" y="54009"/>
                </a:cubicBezTo>
                <a:cubicBezTo>
                  <a:pt x="108589" y="52946"/>
                  <a:pt x="108299" y="51787"/>
                  <a:pt x="108009" y="51014"/>
                </a:cubicBezTo>
                <a:cubicBezTo>
                  <a:pt x="108009" y="50434"/>
                  <a:pt x="107719" y="49951"/>
                  <a:pt x="107719" y="49371"/>
                </a:cubicBezTo>
                <a:cubicBezTo>
                  <a:pt x="107526" y="48309"/>
                  <a:pt x="107236" y="47439"/>
                  <a:pt x="106946" y="46376"/>
                </a:cubicBezTo>
                <a:cubicBezTo>
                  <a:pt x="106946" y="45797"/>
                  <a:pt x="106655" y="45507"/>
                  <a:pt x="106655" y="45024"/>
                </a:cubicBezTo>
                <a:cubicBezTo>
                  <a:pt x="106075" y="43671"/>
                  <a:pt x="105882" y="42318"/>
                  <a:pt x="105302" y="41159"/>
                </a:cubicBezTo>
                <a:lnTo>
                  <a:pt x="104431" y="39516"/>
                </a:lnTo>
                <a:cubicBezTo>
                  <a:pt x="104238" y="38743"/>
                  <a:pt x="103658" y="38164"/>
                  <a:pt x="103368" y="37391"/>
                </a:cubicBezTo>
                <a:cubicBezTo>
                  <a:pt x="103078" y="36811"/>
                  <a:pt x="102594" y="36038"/>
                  <a:pt x="102304" y="35458"/>
                </a:cubicBezTo>
                <a:cubicBezTo>
                  <a:pt x="102014" y="34879"/>
                  <a:pt x="101724" y="34396"/>
                  <a:pt x="101240" y="33816"/>
                </a:cubicBezTo>
                <a:cubicBezTo>
                  <a:pt x="100660" y="33236"/>
                  <a:pt x="100370" y="32463"/>
                  <a:pt x="99790" y="31884"/>
                </a:cubicBezTo>
                <a:cubicBezTo>
                  <a:pt x="99597" y="31594"/>
                  <a:pt x="99307" y="31111"/>
                  <a:pt x="99016" y="30821"/>
                </a:cubicBezTo>
                <a:cubicBezTo>
                  <a:pt x="97082" y="28405"/>
                  <a:pt x="94955" y="25893"/>
                  <a:pt x="92441" y="23768"/>
                </a:cubicBezTo>
                <a:cubicBezTo>
                  <a:pt x="92151" y="23768"/>
                  <a:pt x="92151" y="23478"/>
                  <a:pt x="91958" y="23478"/>
                </a:cubicBezTo>
                <a:cubicBezTo>
                  <a:pt x="91087" y="22608"/>
                  <a:pt x="90314" y="22125"/>
                  <a:pt x="89153" y="21256"/>
                </a:cubicBezTo>
                <a:lnTo>
                  <a:pt x="88960" y="21256"/>
                </a:lnTo>
                <a:cubicBezTo>
                  <a:pt x="85092" y="18260"/>
                  <a:pt x="80741" y="15845"/>
                  <a:pt x="76099" y="14202"/>
                </a:cubicBezTo>
                <a:cubicBezTo>
                  <a:pt x="74746" y="16328"/>
                  <a:pt x="73392" y="19130"/>
                  <a:pt x="71748" y="20193"/>
                </a:cubicBezTo>
                <a:cubicBezTo>
                  <a:pt x="69234" y="21545"/>
                  <a:pt x="69524" y="27053"/>
                  <a:pt x="74165" y="26473"/>
                </a:cubicBezTo>
                <a:cubicBezTo>
                  <a:pt x="74165" y="26473"/>
                  <a:pt x="72812" y="27826"/>
                  <a:pt x="74165" y="32753"/>
                </a:cubicBezTo>
                <a:cubicBezTo>
                  <a:pt x="75519" y="37681"/>
                  <a:pt x="77743" y="38743"/>
                  <a:pt x="84512" y="36038"/>
                </a:cubicBezTo>
                <a:cubicBezTo>
                  <a:pt x="87510" y="34879"/>
                  <a:pt x="89734" y="35458"/>
                  <a:pt x="89443" y="38454"/>
                </a:cubicBezTo>
                <a:cubicBezTo>
                  <a:pt x="88960" y="44734"/>
                  <a:pt x="84029" y="44444"/>
                  <a:pt x="87510" y="54589"/>
                </a:cubicBezTo>
                <a:cubicBezTo>
                  <a:pt x="89734" y="60579"/>
                  <a:pt x="95245" y="62995"/>
                  <a:pt x="97373" y="67922"/>
                </a:cubicBezTo>
                <a:cubicBezTo>
                  <a:pt x="98436" y="70628"/>
                  <a:pt x="102884" y="72850"/>
                  <a:pt x="106365" y="74685"/>
                </a:cubicBezTo>
                <a:cubicBezTo>
                  <a:pt x="106655" y="73333"/>
                  <a:pt x="107236" y="71980"/>
                  <a:pt x="107526" y="70917"/>
                </a:cubicBezTo>
                <a:cubicBezTo>
                  <a:pt x="107526" y="70338"/>
                  <a:pt x="107719" y="69855"/>
                  <a:pt x="107719" y="69275"/>
                </a:cubicBezTo>
                <a:cubicBezTo>
                  <a:pt x="108009" y="68212"/>
                  <a:pt x="108009" y="67342"/>
                  <a:pt x="108299" y="66280"/>
                </a:cubicBezTo>
                <a:cubicBezTo>
                  <a:pt x="108299" y="65700"/>
                  <a:pt x="108299" y="65410"/>
                  <a:pt x="108589" y="64927"/>
                </a:cubicBezTo>
                <a:cubicBezTo>
                  <a:pt x="108589" y="63574"/>
                  <a:pt x="108879" y="61932"/>
                  <a:pt x="108879" y="60579"/>
                </a:cubicBezTo>
                <a:cubicBezTo>
                  <a:pt x="109073" y="58357"/>
                  <a:pt x="109073" y="57004"/>
                  <a:pt x="108879" y="55362"/>
                </a:cubicBezTo>
                <a:close/>
              </a:path>
            </a:pathLst>
          </a:custGeom>
          <a:solidFill>
            <a:srgbClr val="A43E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s (10).png" id="363" name="Shape 36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784049" y="876649"/>
            <a:ext cx="1029600" cy="1029600"/>
          </a:xfrm>
          <a:prstGeom prst="ellipse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364" name="Shape 364"/>
          <p:cNvGrpSpPr/>
          <p:nvPr/>
        </p:nvGrpSpPr>
        <p:grpSpPr>
          <a:xfrm>
            <a:off x="1010225" y="945050"/>
            <a:ext cx="3940800" cy="249012"/>
            <a:chOff x="3641000" y="2562512"/>
            <a:chExt cx="3940800" cy="249012"/>
          </a:xfrm>
        </p:grpSpPr>
        <p:sp>
          <p:nvSpPr>
            <p:cNvPr id="365" name="Shape 365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641000" y="2562512"/>
              <a:ext cx="2663100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Shape 367"/>
          <p:cNvSpPr txBox="1"/>
          <p:nvPr/>
        </p:nvSpPr>
        <p:spPr>
          <a:xfrm>
            <a:off x="4951125" y="876650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PH" sz="20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65</a:t>
            </a:r>
            <a:r>
              <a:rPr b="1" lang="en-PH" sz="16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%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966659" y="885200"/>
            <a:ext cx="3578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Mobile</a:t>
            </a:r>
            <a:r>
              <a:rPr b="1" lang="en-PH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Users</a:t>
            </a:r>
          </a:p>
        </p:txBody>
      </p:sp>
      <p:pic>
        <p:nvPicPr>
          <p:cNvPr descr="socialMobile.png"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25" y="789050"/>
            <a:ext cx="561000" cy="561000"/>
          </a:xfrm>
          <a:prstGeom prst="ellipse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70" name="Shape 370"/>
          <p:cNvSpPr txBox="1"/>
          <p:nvPr/>
        </p:nvSpPr>
        <p:spPr>
          <a:xfrm>
            <a:off x="7150650" y="4626100"/>
            <a:ext cx="2211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12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Data retrieved from www.marketingland.com</a:t>
            </a:r>
          </a:p>
        </p:txBody>
      </p:sp>
      <p:pic>
        <p:nvPicPr>
          <p:cNvPr descr="april.png"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8486" y="2094349"/>
            <a:ext cx="1120725" cy="112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ale.png" id="372" name="Shape 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980" y="1626049"/>
            <a:ext cx="4716644" cy="2934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chGurus.png" id="373" name="Shape 373"/>
          <p:cNvPicPr preferRelativeResize="0"/>
          <p:nvPr/>
        </p:nvPicPr>
        <p:blipFill>
          <a:blip r:embed="rId7">
            <a:alphaModFix amt="65000"/>
          </a:blip>
          <a:stretch>
            <a:fillRect/>
          </a:stretch>
        </p:blipFill>
        <p:spPr>
          <a:xfrm>
            <a:off x="7346547" y="61515"/>
            <a:ext cx="490500" cy="6150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4" name="Shape 3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27309" y="28312"/>
            <a:ext cx="1173739" cy="68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ponCUT.png" id="375" name="Shape 3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8425" y="3475249"/>
            <a:ext cx="2134574" cy="12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/>
        </p:nvSpPr>
        <p:spPr>
          <a:xfrm>
            <a:off x="-60900" y="4719550"/>
            <a:ext cx="29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/>
              <a:t> </a:t>
            </a:r>
            <a:r>
              <a:rPr b="1" lang="en-PH">
                <a:latin typeface="Ubuntu"/>
                <a:ea typeface="Ubuntu"/>
                <a:cs typeface="Ubuntu"/>
                <a:sym typeface="Ubuntu"/>
              </a:rPr>
              <a:t>Responsiveness test: </a:t>
            </a:r>
            <a:r>
              <a:rPr b="1" lang="en-PH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passed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" y="1455750"/>
            <a:ext cx="2928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PH">
                <a:latin typeface="Ubuntu"/>
                <a:ea typeface="Ubuntu"/>
                <a:cs typeface="Ubuntu"/>
                <a:sym typeface="Ubuntu"/>
              </a:rPr>
              <a:t>Our website has been tested</a:t>
            </a:r>
          </a:p>
          <a:p>
            <a:pPr lvl="0">
              <a:spcBef>
                <a:spcPts val="0"/>
              </a:spcBef>
              <a:buNone/>
            </a:pPr>
            <a:r>
              <a:rPr b="1" lang="en-PH">
                <a:latin typeface="Ubuntu"/>
                <a:ea typeface="Ubuntu"/>
                <a:cs typeface="Ubuntu"/>
                <a:sym typeface="Ubuntu"/>
              </a:rPr>
              <a:t>in the following devices:</a:t>
            </a:r>
            <a:br>
              <a:rPr b="1" lang="en-PH">
                <a:latin typeface="Ubuntu"/>
                <a:ea typeface="Ubuntu"/>
                <a:cs typeface="Ubuntu"/>
                <a:sym typeface="Ubuntu"/>
              </a:rPr>
            </a:br>
            <a:r>
              <a:rPr b="1" lang="en-PH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Samsung Galaxy Tablet E</a:t>
            </a:r>
          </a:p>
          <a:p>
            <a:pPr lvl="0">
              <a:spcBef>
                <a:spcPts val="0"/>
              </a:spcBef>
              <a:buNone/>
            </a:pPr>
            <a:r>
              <a:rPr b="1" lang="en-PH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Samsung Galaxy S7 Cell Phone</a:t>
            </a:r>
          </a:p>
          <a:p>
            <a:pPr lvl="0">
              <a:spcBef>
                <a:spcPts val="0"/>
              </a:spcBef>
              <a:buNone/>
            </a:pPr>
            <a:r>
              <a:rPr b="1" lang="en-PH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Iphone 5S Cell Phone</a:t>
            </a:r>
          </a:p>
          <a:p>
            <a:pPr lvl="0">
              <a:spcBef>
                <a:spcPts val="0"/>
              </a:spcBef>
              <a:buNone/>
            </a:pPr>
            <a:r>
              <a:rPr b="1" lang="en-PH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Iphone 6 Cell Phone</a:t>
            </a:r>
          </a:p>
          <a:p>
            <a:pPr lvl="0">
              <a:spcBef>
                <a:spcPts val="0"/>
              </a:spcBef>
              <a:buNone/>
            </a:pPr>
            <a:r>
              <a:rPr b="1" lang="en-PH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13” Macbook Pro Laptop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PH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15” Toshiba Laptop</a:t>
            </a:r>
          </a:p>
        </p:txBody>
      </p:sp>
    </p:spTree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520587" y="4498875"/>
            <a:ext cx="18405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PH" sz="1800"/>
              <a:t>HOME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PH" sz="1800"/>
              <a:t>(mobile)</a:t>
            </a:r>
          </a:p>
        </p:txBody>
      </p:sp>
      <p:pic>
        <p:nvPicPr>
          <p:cNvPr descr="mobileSampleCUT.png"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50" y="663775"/>
            <a:ext cx="2439173" cy="3947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ckTOCALL.png"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124" y="715875"/>
            <a:ext cx="2778198" cy="2355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nuMobileCUT.png"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924" y="1530399"/>
            <a:ext cx="1300900" cy="2940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actCUT.png" id="386" name="Shape 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275" y="792549"/>
            <a:ext cx="998800" cy="3677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outCUT.png" id="387" name="Shape 3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7499" y="788699"/>
            <a:ext cx="1061025" cy="3739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>
            <p:ph type="title"/>
          </p:nvPr>
        </p:nvSpPr>
        <p:spPr>
          <a:xfrm>
            <a:off x="4063125" y="4470900"/>
            <a:ext cx="19485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PH" sz="1800"/>
              <a:t>MENU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PH" sz="1800"/>
              <a:t>(mobile)</a:t>
            </a:r>
          </a:p>
        </p:txBody>
      </p:sp>
      <p:sp>
        <p:nvSpPr>
          <p:cNvPr id="389" name="Shape 389"/>
          <p:cNvSpPr txBox="1"/>
          <p:nvPr>
            <p:ph type="title"/>
          </p:nvPr>
        </p:nvSpPr>
        <p:spPr>
          <a:xfrm>
            <a:off x="5944130" y="4470900"/>
            <a:ext cx="1337099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PH" sz="1800"/>
              <a:t>CONTACT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PH" sz="1800"/>
              <a:t>(mobile)</a:t>
            </a:r>
          </a:p>
        </p:txBody>
      </p:sp>
      <p:sp>
        <p:nvSpPr>
          <p:cNvPr id="390" name="Shape 390"/>
          <p:cNvSpPr txBox="1"/>
          <p:nvPr>
            <p:ph type="title"/>
          </p:nvPr>
        </p:nvSpPr>
        <p:spPr>
          <a:xfrm>
            <a:off x="7399455" y="4528400"/>
            <a:ext cx="13371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 sz="1800"/>
              <a:t>ABOUT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PH" sz="1800"/>
              <a:t>(mobile)</a:t>
            </a:r>
          </a:p>
        </p:txBody>
      </p:sp>
      <p:sp>
        <p:nvSpPr>
          <p:cNvPr id="391" name="Shape 391"/>
          <p:cNvSpPr txBox="1"/>
          <p:nvPr>
            <p:ph type="title"/>
          </p:nvPr>
        </p:nvSpPr>
        <p:spPr>
          <a:xfrm>
            <a:off x="2618600" y="3192850"/>
            <a:ext cx="18405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 sz="1800"/>
              <a:t>HOME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PH" sz="1800"/>
              <a:t>(mobile)</a:t>
            </a:r>
          </a:p>
        </p:txBody>
      </p:sp>
      <p:sp>
        <p:nvSpPr>
          <p:cNvPr id="392" name="Shape 392"/>
          <p:cNvSpPr txBox="1"/>
          <p:nvPr>
            <p:ph type="title"/>
          </p:nvPr>
        </p:nvSpPr>
        <p:spPr>
          <a:xfrm>
            <a:off x="428075" y="73750"/>
            <a:ext cx="87159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Mobile Views Demonstration</a:t>
            </a:r>
          </a:p>
        </p:txBody>
      </p:sp>
      <p:pic>
        <p:nvPicPr>
          <p:cNvPr descr="techGurus.png" id="393" name="Shape 393"/>
          <p:cNvPicPr preferRelativeResize="0"/>
          <p:nvPr/>
        </p:nvPicPr>
        <p:blipFill>
          <a:blip r:embed="rId8">
            <a:alphaModFix amt="65000"/>
          </a:blip>
          <a:stretch>
            <a:fillRect/>
          </a:stretch>
        </p:blipFill>
        <p:spPr>
          <a:xfrm>
            <a:off x="7346547" y="61515"/>
            <a:ext cx="490500" cy="6150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94" name="Shape 3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7309" y="28312"/>
            <a:ext cx="1173739" cy="6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428075" y="73750"/>
            <a:ext cx="87159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SEO (Search Engine Optimization)</a:t>
            </a:r>
          </a:p>
        </p:txBody>
      </p:sp>
      <p:pic>
        <p:nvPicPr>
          <p:cNvPr descr="techGurus.png" id="400" name="Shape 40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346547" y="61515"/>
            <a:ext cx="490500" cy="6150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309" y="28312"/>
            <a:ext cx="1173739" cy="68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oCut.PNG" id="402" name="Shape 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900" y="774099"/>
            <a:ext cx="5965200" cy="432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03" name="Shape 403"/>
          <p:cNvSpPr txBox="1"/>
          <p:nvPr/>
        </p:nvSpPr>
        <p:spPr>
          <a:xfrm>
            <a:off x="63012" y="4036175"/>
            <a:ext cx="327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PH">
                <a:latin typeface="Ubuntu"/>
                <a:ea typeface="Ubuntu"/>
                <a:cs typeface="Ubuntu"/>
                <a:sym typeface="Ubuntu"/>
              </a:rPr>
              <a:t>We also took care of the back end</a:t>
            </a:r>
          </a:p>
        </p:txBody>
      </p:sp>
      <p:pic>
        <p:nvPicPr>
          <p:cNvPr descr="seo.png" id="404" name="Shape 4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675" y="1735887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428075" y="73750"/>
            <a:ext cx="87159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CTA (Call to Action)</a:t>
            </a:r>
          </a:p>
        </p:txBody>
      </p:sp>
      <p:pic>
        <p:nvPicPr>
          <p:cNvPr descr="techGurus.png" id="410" name="Shape 41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346547" y="61515"/>
            <a:ext cx="490500" cy="6150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309" y="28312"/>
            <a:ext cx="1173739" cy="68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eakfastGreenGray.png" id="412" name="Shape 4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6099" y="1325375"/>
            <a:ext cx="1563790" cy="190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lUsNow1.png" id="413" name="Shape 4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282" y="1466012"/>
            <a:ext cx="1710222" cy="162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dModified1.png" id="414" name="Shape 4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2396" y="1466021"/>
            <a:ext cx="1624399" cy="16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562" y="1211425"/>
            <a:ext cx="21431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500987" y="3607950"/>
            <a:ext cx="1710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PH">
                <a:latin typeface="Ubuntu"/>
                <a:ea typeface="Ubuntu"/>
                <a:cs typeface="Ubuntu"/>
                <a:sym typeface="Ubuntu"/>
              </a:rPr>
              <a:t>Promoting the restaurant’s best lunch special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2748699" y="3607950"/>
            <a:ext cx="1972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>
                <a:latin typeface="Ubuntu"/>
                <a:ea typeface="Ubuntu"/>
                <a:cs typeface="Ubuntu"/>
                <a:sym typeface="Ubuntu"/>
              </a:rPr>
              <a:t>Announcing </a:t>
            </a:r>
            <a:r>
              <a:rPr lang="en-PH">
                <a:latin typeface="Ubuntu"/>
                <a:ea typeface="Ubuntu"/>
                <a:cs typeface="Ubuntu"/>
                <a:sym typeface="Ubuntu"/>
              </a:rPr>
              <a:t>the restaurant’s </a:t>
            </a:r>
            <a:r>
              <a:rPr lang="en-PH">
                <a:latin typeface="Ubuntu"/>
                <a:ea typeface="Ubuntu"/>
                <a:cs typeface="Ubuntu"/>
                <a:sym typeface="Ubuntu"/>
              </a:rPr>
              <a:t>specialty</a:t>
            </a:r>
            <a:r>
              <a:rPr lang="en-PH">
                <a:latin typeface="Ubuntu"/>
                <a:ea typeface="Ubuntu"/>
                <a:cs typeface="Ubuntu"/>
                <a:sym typeface="Ubuntu"/>
              </a:rPr>
              <a:t> breakfast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4817299" y="3607950"/>
            <a:ext cx="1972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>
                <a:latin typeface="Ubuntu"/>
                <a:ea typeface="Ubuntu"/>
                <a:cs typeface="Ubuntu"/>
                <a:sym typeface="Ubuntu"/>
              </a:rPr>
              <a:t>Triggering a call to provide catering services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6928499" y="3607950"/>
            <a:ext cx="1972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>
                <a:latin typeface="Ubuntu"/>
                <a:ea typeface="Ubuntu"/>
                <a:cs typeface="Ubuntu"/>
                <a:sym typeface="Ubuntu"/>
              </a:rPr>
              <a:t>Attempting to bring  more customer traffic in the restaurant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428075" y="73750"/>
            <a:ext cx="87159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The importance of social media</a:t>
            </a:r>
          </a:p>
        </p:txBody>
      </p:sp>
      <p:pic>
        <p:nvPicPr>
          <p:cNvPr descr="techGurus.png" id="425" name="Shape 425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346547" y="61515"/>
            <a:ext cx="490500" cy="6150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26" name="Shape 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309" y="28312"/>
            <a:ext cx="1173739" cy="68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CUT.png" id="427" name="Shape 4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75" y="1690499"/>
            <a:ext cx="2145725" cy="227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lpCUT.png" id="428" name="Shape 4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8125" y="1690507"/>
            <a:ext cx="2145724" cy="2694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10.PNG" id="429" name="Shape 4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3975" y="928024"/>
            <a:ext cx="2145727" cy="99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Plus.PNG" id="430" name="Shape 4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3975" y="2326934"/>
            <a:ext cx="2145724" cy="900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.PNG" id="431" name="Shape 4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3977" y="3572013"/>
            <a:ext cx="2145725" cy="1431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(11).png" id="432" name="Shape 4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5124" y="1205700"/>
            <a:ext cx="346025" cy="34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0.png" id="433" name="Shape 4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35121" y="2604221"/>
            <a:ext cx="346025" cy="34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gram0.png" id="434" name="Shape 4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35125" y="4114587"/>
            <a:ext cx="346025" cy="34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lp0.png" id="435" name="Shape 4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27974" y="1205690"/>
            <a:ext cx="346025" cy="346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0.png" id="436" name="Shape 4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35120" y="1253721"/>
            <a:ext cx="346025" cy="34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ctrTitle"/>
          </p:nvPr>
        </p:nvSpPr>
        <p:spPr>
          <a:xfrm>
            <a:off x="2010450" y="562150"/>
            <a:ext cx="51231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A43E00"/>
              </a:buClr>
              <a:buSzPct val="25000"/>
              <a:buFont typeface="Arial"/>
              <a:buNone/>
            </a:pPr>
            <a:r>
              <a:rPr b="0" i="0" lang="en-PH" sz="7400" u="none" cap="none" strike="noStrik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Thank You</a:t>
            </a:r>
            <a:r>
              <a:rPr b="0" i="0" lang="en-PH" sz="7400" u="none" cap="none" strike="noStrik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i="0" lang="en-PH" sz="7400" u="none" cap="none" strike="noStrik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</p:txBody>
      </p:sp>
      <p:sp>
        <p:nvSpPr>
          <p:cNvPr id="442" name="Shape 442"/>
          <p:cNvSpPr txBox="1"/>
          <p:nvPr>
            <p:ph idx="1" type="subTitle"/>
          </p:nvPr>
        </p:nvSpPr>
        <p:spPr>
          <a:xfrm>
            <a:off x="2498850" y="2425550"/>
            <a:ext cx="4146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for your time and attention </a:t>
            </a:r>
          </a:p>
        </p:txBody>
      </p:sp>
      <p:pic>
        <p:nvPicPr>
          <p:cNvPr descr="techGurus.png" id="443" name="Shape 443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5723593" y="3035150"/>
            <a:ext cx="1531800" cy="19212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techGurus.png" id="444" name="Shape 444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346547" y="61515"/>
            <a:ext cx="490500" cy="615000"/>
          </a:xfrm>
          <a:prstGeom prst="flowChartAlternateProcess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309" y="28312"/>
            <a:ext cx="1173739" cy="6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000" y="3055114"/>
            <a:ext cx="2403199" cy="139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 txBox="1"/>
          <p:nvPr>
            <p:ph idx="1" type="subTitle"/>
          </p:nvPr>
        </p:nvSpPr>
        <p:spPr>
          <a:xfrm>
            <a:off x="1155550" y="4317875"/>
            <a:ext cx="356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www.tightworkgrill.com</a:t>
            </a:r>
          </a:p>
        </p:txBody>
      </p:sp>
      <p:sp>
        <p:nvSpPr>
          <p:cNvPr id="448" name="Shape 448"/>
          <p:cNvSpPr txBox="1"/>
          <p:nvPr>
            <p:ph idx="1" type="subTitle"/>
          </p:nvPr>
        </p:nvSpPr>
        <p:spPr>
          <a:xfrm>
            <a:off x="1230400" y="4731950"/>
            <a:ext cx="341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PH" sz="1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Website design by Tech Gurus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457200" y="711750"/>
            <a:ext cx="6652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This is our team of exceptional people</a:t>
            </a:r>
            <a:r>
              <a:rPr lang="en-PH" sz="1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/>
              <a:t>The Team</a:t>
            </a:r>
          </a:p>
        </p:txBody>
      </p:sp>
      <p:grpSp>
        <p:nvGrpSpPr>
          <p:cNvPr id="68" name="Shape 68"/>
          <p:cNvGrpSpPr/>
          <p:nvPr/>
        </p:nvGrpSpPr>
        <p:grpSpPr>
          <a:xfrm>
            <a:off x="4472587" y="1101012"/>
            <a:ext cx="2218200" cy="2183037"/>
            <a:chOff x="3481987" y="1101012"/>
            <a:chExt cx="2218200" cy="2183037"/>
          </a:xfrm>
        </p:grpSpPr>
        <p:sp>
          <p:nvSpPr>
            <p:cNvPr id="69" name="Shape 69"/>
            <p:cNvSpPr/>
            <p:nvPr/>
          </p:nvSpPr>
          <p:spPr>
            <a:xfrm>
              <a:off x="3781538" y="1101012"/>
              <a:ext cx="1619100" cy="1619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 txBox="1"/>
            <p:nvPr/>
          </p:nvSpPr>
          <p:spPr>
            <a:xfrm>
              <a:off x="3481987" y="2734750"/>
              <a:ext cx="2218200" cy="5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rPr b="1" lang="en-PH">
                  <a:solidFill>
                    <a:srgbClr val="A43E00"/>
                  </a:solidFill>
                  <a:latin typeface="Abel"/>
                  <a:ea typeface="Abel"/>
                  <a:cs typeface="Abel"/>
                  <a:sym typeface="Abel"/>
                </a:rPr>
                <a:t>Joey Diaz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PH" sz="1200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Project Manager</a:t>
              </a:r>
            </a:p>
          </p:txBody>
        </p:sp>
        <p:pic>
          <p:nvPicPr>
            <p:cNvPr descr="Untitled.jpg" id="71" name="Shape 71"/>
            <p:cNvPicPr preferRelativeResize="0"/>
            <p:nvPr/>
          </p:nvPicPr>
          <p:blipFill rotWithShape="1">
            <a:blip r:embed="rId3">
              <a:alphaModFix/>
            </a:blip>
            <a:srcRect b="0" l="3737" r="3746" t="0"/>
            <a:stretch/>
          </p:blipFill>
          <p:spPr>
            <a:xfrm>
              <a:off x="3852937" y="1172412"/>
              <a:ext cx="1476300" cy="1476300"/>
            </a:xfrm>
            <a:prstGeom prst="ellipse">
              <a:avLst/>
            </a:prstGeom>
            <a:noFill/>
            <a:ln cap="flat" cmpd="sng" w="9525">
              <a:solidFill>
                <a:srgbClr val="7F6000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  <p:grpSp>
        <p:nvGrpSpPr>
          <p:cNvPr id="72" name="Shape 72"/>
          <p:cNvGrpSpPr/>
          <p:nvPr/>
        </p:nvGrpSpPr>
        <p:grpSpPr>
          <a:xfrm>
            <a:off x="2440837" y="2773387"/>
            <a:ext cx="1619099" cy="2168412"/>
            <a:chOff x="2059838" y="2773387"/>
            <a:chExt cx="1619099" cy="2168412"/>
          </a:xfrm>
        </p:grpSpPr>
        <p:sp>
          <p:nvSpPr>
            <p:cNvPr id="73" name="Shape 73"/>
            <p:cNvSpPr txBox="1"/>
            <p:nvPr/>
          </p:nvSpPr>
          <p:spPr>
            <a:xfrm>
              <a:off x="2181661" y="4392500"/>
              <a:ext cx="1375499" cy="5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rPr b="1" lang="en-PH">
                  <a:solidFill>
                    <a:srgbClr val="A43E00"/>
                  </a:solidFill>
                  <a:latin typeface="Abel"/>
                  <a:ea typeface="Abel"/>
                  <a:cs typeface="Abel"/>
                  <a:sym typeface="Abel"/>
                </a:rPr>
                <a:t>Jorge Garcia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PH" sz="1200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Graphic Designer</a:t>
              </a:r>
            </a:p>
          </p:txBody>
        </p:sp>
        <p:sp>
          <p:nvSpPr>
            <p:cNvPr id="74" name="Shape 74"/>
            <p:cNvSpPr/>
            <p:nvPr/>
          </p:nvSpPr>
          <p:spPr>
            <a:xfrm>
              <a:off x="2059838" y="2773387"/>
              <a:ext cx="1619099" cy="1619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titled.png" id="75" name="Shape 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31250" y="2843460"/>
              <a:ext cx="1476300" cy="1478999"/>
            </a:xfrm>
            <a:prstGeom prst="ellipse">
              <a:avLst/>
            </a:prstGeom>
            <a:noFill/>
            <a:ln cap="flat" cmpd="sng" w="9525">
              <a:solidFill>
                <a:srgbClr val="7F6000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  <p:grpSp>
        <p:nvGrpSpPr>
          <p:cNvPr id="76" name="Shape 76"/>
          <p:cNvGrpSpPr/>
          <p:nvPr/>
        </p:nvGrpSpPr>
        <p:grpSpPr>
          <a:xfrm>
            <a:off x="7123100" y="2773387"/>
            <a:ext cx="1855800" cy="2168412"/>
            <a:chOff x="5294300" y="2773387"/>
            <a:chExt cx="1855799" cy="2168412"/>
          </a:xfrm>
        </p:grpSpPr>
        <p:sp>
          <p:nvSpPr>
            <p:cNvPr id="77" name="Shape 77"/>
            <p:cNvSpPr/>
            <p:nvPr/>
          </p:nvSpPr>
          <p:spPr>
            <a:xfrm>
              <a:off x="5412638" y="2773387"/>
              <a:ext cx="1619099" cy="1619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78"/>
            <p:cNvSpPr txBox="1"/>
            <p:nvPr/>
          </p:nvSpPr>
          <p:spPr>
            <a:xfrm>
              <a:off x="5294300" y="4392500"/>
              <a:ext cx="1855799" cy="5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rPr b="1" lang="en-PH">
                  <a:solidFill>
                    <a:srgbClr val="A43E00"/>
                  </a:solidFill>
                  <a:latin typeface="Abel"/>
                  <a:ea typeface="Abel"/>
                  <a:cs typeface="Abel"/>
                  <a:sym typeface="Abel"/>
                </a:rPr>
                <a:t>Carol A. Mitchell-James</a:t>
              </a:r>
              <a:br>
                <a:rPr lang="en-PH" sz="1200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</a:br>
              <a:r>
                <a:rPr lang="en-PH" sz="1200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Quality Assurance Specialist</a:t>
              </a:r>
            </a:p>
          </p:txBody>
        </p:sp>
        <p:pic>
          <p:nvPicPr>
            <p:cNvPr id="79" name="Shape 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70700" y="2828235"/>
              <a:ext cx="1503000" cy="1502100"/>
            </a:xfrm>
            <a:prstGeom prst="ellipse">
              <a:avLst/>
            </a:prstGeom>
            <a:noFill/>
            <a:ln cap="flat" cmpd="sng" w="9525">
              <a:solidFill>
                <a:srgbClr val="7F6000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  <p:grpSp>
        <p:nvGrpSpPr>
          <p:cNvPr id="80" name="Shape 80"/>
          <p:cNvGrpSpPr/>
          <p:nvPr/>
        </p:nvGrpSpPr>
        <p:grpSpPr>
          <a:xfrm>
            <a:off x="175258" y="1078087"/>
            <a:ext cx="1855800" cy="2168412"/>
            <a:chOff x="175258" y="1078087"/>
            <a:chExt cx="1855800" cy="2168412"/>
          </a:xfrm>
        </p:grpSpPr>
        <p:sp>
          <p:nvSpPr>
            <p:cNvPr id="81" name="Shape 81"/>
            <p:cNvSpPr/>
            <p:nvPr/>
          </p:nvSpPr>
          <p:spPr>
            <a:xfrm>
              <a:off x="293588" y="1078087"/>
              <a:ext cx="1619099" cy="1619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" name="Shape 82"/>
            <p:cNvGrpSpPr/>
            <p:nvPr/>
          </p:nvGrpSpPr>
          <p:grpSpPr>
            <a:xfrm>
              <a:off x="175258" y="1136454"/>
              <a:ext cx="1855800" cy="2110045"/>
              <a:chOff x="175258" y="1136454"/>
              <a:chExt cx="1855800" cy="2110045"/>
            </a:xfrm>
          </p:grpSpPr>
          <p:sp>
            <p:nvSpPr>
              <p:cNvPr id="83" name="Shape 83"/>
              <p:cNvSpPr txBox="1"/>
              <p:nvPr/>
            </p:nvSpPr>
            <p:spPr>
              <a:xfrm>
                <a:off x="175258" y="2697200"/>
                <a:ext cx="1855800" cy="54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rPr b="1" lang="en-PH">
                    <a:solidFill>
                      <a:srgbClr val="A43E00"/>
                    </a:solidFill>
                    <a:latin typeface="Abel"/>
                    <a:ea typeface="Abel"/>
                    <a:cs typeface="Abel"/>
                    <a:sym typeface="Abel"/>
                  </a:rPr>
                  <a:t>Mevurah Deleon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PH" sz="1200">
                    <a:solidFill>
                      <a:srgbClr val="434343"/>
                    </a:solidFill>
                    <a:latin typeface="Ubuntu"/>
                    <a:ea typeface="Ubuntu"/>
                    <a:cs typeface="Ubuntu"/>
                    <a:sym typeface="Ubuntu"/>
                  </a:rPr>
                  <a:t>Content Writer Specialist</a:t>
                </a:r>
              </a:p>
            </p:txBody>
          </p:sp>
          <p:pic>
            <p:nvPicPr>
              <p:cNvPr id="84" name="Shape 8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51649" y="1136454"/>
                <a:ext cx="1502999" cy="1502400"/>
              </a:xfrm>
              <a:prstGeom prst="ellipse">
                <a:avLst/>
              </a:prstGeom>
              <a:noFill/>
              <a:ln cap="flat" cmpd="sng" w="9525">
                <a:solidFill>
                  <a:srgbClr val="7F6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pic>
        </p:grpSp>
      </p:grpSp>
      <p:grpSp>
        <p:nvGrpSpPr>
          <p:cNvPr id="85" name="Shape 85"/>
          <p:cNvGrpSpPr/>
          <p:nvPr/>
        </p:nvGrpSpPr>
        <p:grpSpPr>
          <a:xfrm>
            <a:off x="7498947" y="61515"/>
            <a:ext cx="1576323" cy="617517"/>
            <a:chOff x="79784" y="100500"/>
            <a:chExt cx="2906736" cy="1138700"/>
          </a:xfrm>
        </p:grpSpPr>
        <p:pic>
          <p:nvPicPr>
            <p:cNvPr descr="tighWork).jpg" id="86" name="Shape 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48821" y="104900"/>
              <a:ext cx="1937700" cy="11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descr="techGurus.png" id="87" name="Shape 87"/>
            <p:cNvPicPr preferRelativeResize="0"/>
            <p:nvPr/>
          </p:nvPicPr>
          <p:blipFill>
            <a:blip r:embed="rId8">
              <a:alphaModFix amt="65000"/>
            </a:blip>
            <a:stretch>
              <a:fillRect/>
            </a:stretch>
          </p:blipFill>
          <p:spPr>
            <a:xfrm>
              <a:off x="79784" y="100500"/>
              <a:ext cx="904500" cy="1134300"/>
            </a:xfrm>
            <a:prstGeom prst="flowChartAlternateProcess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590780" y="1294080"/>
            <a:ext cx="3335100" cy="700200"/>
          </a:xfrm>
          <a:prstGeom prst="rect">
            <a:avLst/>
          </a:prstGeom>
          <a:solidFill>
            <a:srgbClr val="000000">
              <a:alpha val="12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561206" y="1275043"/>
            <a:ext cx="3335100" cy="700200"/>
          </a:xfrm>
          <a:prstGeom prst="rect">
            <a:avLst/>
          </a:prstGeom>
          <a:solidFill>
            <a:srgbClr val="A43E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 rot="7672499">
            <a:off x="359081" y="4009314"/>
            <a:ext cx="239436" cy="227086"/>
          </a:xfrm>
          <a:prstGeom prst="halfFrame">
            <a:avLst>
              <a:gd fmla="val 23198" name="adj1"/>
              <a:gd fmla="val 22644" name="adj2"/>
            </a:avLst>
          </a:prstGeom>
          <a:solidFill>
            <a:srgbClr val="000000">
              <a:alpha val="12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 rot="7672499">
            <a:off x="359081" y="3467164"/>
            <a:ext cx="239436" cy="227086"/>
          </a:xfrm>
          <a:prstGeom prst="halfFrame">
            <a:avLst>
              <a:gd fmla="val 23198" name="adj1"/>
              <a:gd fmla="val 22644" name="adj2"/>
            </a:avLst>
          </a:prstGeom>
          <a:solidFill>
            <a:srgbClr val="000000">
              <a:alpha val="12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 rot="7672499">
            <a:off x="359081" y="2925002"/>
            <a:ext cx="239436" cy="227086"/>
          </a:xfrm>
          <a:prstGeom prst="halfFrame">
            <a:avLst>
              <a:gd fmla="val 23198" name="adj1"/>
              <a:gd fmla="val 22644" name="adj2"/>
            </a:avLst>
          </a:prstGeom>
          <a:solidFill>
            <a:srgbClr val="000000">
              <a:alpha val="12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 rot="7672499">
            <a:off x="359081" y="2387639"/>
            <a:ext cx="239436" cy="227086"/>
          </a:xfrm>
          <a:prstGeom prst="halfFrame">
            <a:avLst>
              <a:gd fmla="val 23198" name="adj1"/>
              <a:gd fmla="val 22644" name="adj2"/>
            </a:avLst>
          </a:prstGeom>
          <a:solidFill>
            <a:srgbClr val="000000">
              <a:alpha val="12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691575" y="2219325"/>
            <a:ext cx="4491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To establish a </a:t>
            </a:r>
            <a:r>
              <a:rPr b="1"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web presence</a:t>
            </a:r>
          </a:p>
        </p:txBody>
      </p:sp>
      <p:sp>
        <p:nvSpPr>
          <p:cNvPr id="99" name="Shape 99"/>
          <p:cNvSpPr/>
          <p:nvPr/>
        </p:nvSpPr>
        <p:spPr>
          <a:xfrm rot="7672499">
            <a:off x="336956" y="2382852"/>
            <a:ext cx="239436" cy="227086"/>
          </a:xfrm>
          <a:prstGeom prst="halfFrame">
            <a:avLst>
              <a:gd fmla="val 23198" name="adj1"/>
              <a:gd fmla="val 22644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 rot="7672499">
            <a:off x="336956" y="2922603"/>
            <a:ext cx="239436" cy="227086"/>
          </a:xfrm>
          <a:prstGeom prst="halfFrame">
            <a:avLst>
              <a:gd fmla="val 23198" name="adj1"/>
              <a:gd fmla="val 22644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 rot="7672499">
            <a:off x="336956" y="3462354"/>
            <a:ext cx="239436" cy="227086"/>
          </a:xfrm>
          <a:prstGeom prst="halfFrame">
            <a:avLst>
              <a:gd fmla="val 23198" name="adj1"/>
              <a:gd fmla="val 22644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 rot="7672499">
            <a:off x="336956" y="4002106"/>
            <a:ext cx="239436" cy="227086"/>
          </a:xfrm>
          <a:prstGeom prst="halfFrame">
            <a:avLst>
              <a:gd fmla="val 23198" name="adj1"/>
              <a:gd fmla="val 22644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691575" y="2759100"/>
            <a:ext cx="7389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To provide </a:t>
            </a:r>
            <a:r>
              <a:rPr b="1"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contact details</a:t>
            </a:r>
            <a:r>
              <a:rPr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to potential customers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691575" y="3298875"/>
            <a:ext cx="9010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To make available </a:t>
            </a:r>
            <a:r>
              <a:rPr b="1"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product information &amp; pricing</a:t>
            </a:r>
            <a:r>
              <a:rPr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to customers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691575" y="3838650"/>
            <a:ext cx="6748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To gain a </a:t>
            </a:r>
            <a:r>
              <a:rPr b="1"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favorable impression</a:t>
            </a:r>
            <a:r>
              <a:rPr lang="en-PH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of the company </a:t>
            </a:r>
          </a:p>
        </p:txBody>
      </p:sp>
      <p:sp>
        <p:nvSpPr>
          <p:cNvPr id="106" name="Shape 106"/>
          <p:cNvSpPr/>
          <p:nvPr/>
        </p:nvSpPr>
        <p:spPr>
          <a:xfrm>
            <a:off x="8139175" y="875182"/>
            <a:ext cx="862200" cy="1029599"/>
          </a:xfrm>
          <a:custGeom>
            <a:pathLst>
              <a:path extrusionOk="0" h="120000" w="120000">
                <a:moveTo>
                  <a:pt x="106771" y="0"/>
                </a:moveTo>
                <a:lnTo>
                  <a:pt x="13346" y="0"/>
                </a:lnTo>
                <a:cubicBezTo>
                  <a:pt x="6023" y="0"/>
                  <a:pt x="0" y="4927"/>
                  <a:pt x="0" y="10917"/>
                </a:cubicBezTo>
                <a:lnTo>
                  <a:pt x="0" y="109082"/>
                </a:lnTo>
                <a:cubicBezTo>
                  <a:pt x="0" y="115072"/>
                  <a:pt x="6023" y="120000"/>
                  <a:pt x="13346" y="120000"/>
                </a:cubicBezTo>
                <a:lnTo>
                  <a:pt x="106771" y="120000"/>
                </a:lnTo>
                <a:cubicBezTo>
                  <a:pt x="114094" y="120000"/>
                  <a:pt x="120000" y="115072"/>
                  <a:pt x="120000" y="109082"/>
                </a:cubicBezTo>
                <a:lnTo>
                  <a:pt x="120000" y="10917"/>
                </a:lnTo>
                <a:cubicBezTo>
                  <a:pt x="120000" y="4927"/>
                  <a:pt x="114094" y="0"/>
                  <a:pt x="106771" y="0"/>
                </a:cubicBezTo>
                <a:close/>
                <a:moveTo>
                  <a:pt x="80078" y="5507"/>
                </a:moveTo>
                <a:lnTo>
                  <a:pt x="93425" y="5507"/>
                </a:lnTo>
                <a:lnTo>
                  <a:pt x="93425" y="24541"/>
                </a:lnTo>
                <a:lnTo>
                  <a:pt x="86692" y="19130"/>
                </a:lnTo>
                <a:lnTo>
                  <a:pt x="80078" y="24541"/>
                </a:lnTo>
                <a:lnTo>
                  <a:pt x="80078" y="5507"/>
                </a:lnTo>
                <a:close/>
                <a:moveTo>
                  <a:pt x="26692" y="114589"/>
                </a:moveTo>
                <a:lnTo>
                  <a:pt x="13346" y="114589"/>
                </a:lnTo>
                <a:cubicBezTo>
                  <a:pt x="9685" y="114589"/>
                  <a:pt x="6732" y="112077"/>
                  <a:pt x="6732" y="109082"/>
                </a:cubicBezTo>
                <a:lnTo>
                  <a:pt x="6732" y="10917"/>
                </a:lnTo>
                <a:cubicBezTo>
                  <a:pt x="6732" y="7922"/>
                  <a:pt x="9685" y="5507"/>
                  <a:pt x="13346" y="5507"/>
                </a:cubicBezTo>
                <a:lnTo>
                  <a:pt x="26692" y="5507"/>
                </a:lnTo>
                <a:lnTo>
                  <a:pt x="26692" y="114589"/>
                </a:lnTo>
                <a:close/>
                <a:moveTo>
                  <a:pt x="113385" y="109082"/>
                </a:moveTo>
                <a:cubicBezTo>
                  <a:pt x="113385" y="112077"/>
                  <a:pt x="110433" y="114589"/>
                  <a:pt x="106771" y="114589"/>
                </a:cubicBezTo>
                <a:lnTo>
                  <a:pt x="33425" y="114589"/>
                </a:lnTo>
                <a:lnTo>
                  <a:pt x="33425" y="5507"/>
                </a:lnTo>
                <a:lnTo>
                  <a:pt x="73346" y="5507"/>
                </a:lnTo>
                <a:lnTo>
                  <a:pt x="73346" y="38260"/>
                </a:lnTo>
                <a:lnTo>
                  <a:pt x="86692" y="27342"/>
                </a:lnTo>
                <a:lnTo>
                  <a:pt x="100039" y="38260"/>
                </a:lnTo>
                <a:lnTo>
                  <a:pt x="100039" y="5507"/>
                </a:lnTo>
                <a:lnTo>
                  <a:pt x="106771" y="5507"/>
                </a:lnTo>
                <a:cubicBezTo>
                  <a:pt x="110433" y="5507"/>
                  <a:pt x="113385" y="7922"/>
                  <a:pt x="113385" y="10917"/>
                </a:cubicBezTo>
                <a:lnTo>
                  <a:pt x="113385" y="109082"/>
                </a:lnTo>
                <a:close/>
              </a:path>
            </a:pathLst>
          </a:custGeom>
          <a:solidFill>
            <a:srgbClr val="A43E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>
            <p:ph idx="4294967295" type="ctrTitle"/>
          </p:nvPr>
        </p:nvSpPr>
        <p:spPr>
          <a:xfrm>
            <a:off x="947900" y="1275050"/>
            <a:ext cx="25617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lang="en-PH" sz="4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Agenda</a:t>
            </a:r>
          </a:p>
        </p:txBody>
      </p:sp>
      <p:grpSp>
        <p:nvGrpSpPr>
          <p:cNvPr id="108" name="Shape 108"/>
          <p:cNvGrpSpPr/>
          <p:nvPr/>
        </p:nvGrpSpPr>
        <p:grpSpPr>
          <a:xfrm>
            <a:off x="7498947" y="61515"/>
            <a:ext cx="1576323" cy="617517"/>
            <a:chOff x="79784" y="100500"/>
            <a:chExt cx="2906736" cy="1138700"/>
          </a:xfrm>
        </p:grpSpPr>
        <p:pic>
          <p:nvPicPr>
            <p:cNvPr descr="tighWork).jpg" id="109" name="Shape 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8821" y="104900"/>
              <a:ext cx="1937700" cy="11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descr="techGurus.png" id="110" name="Shape 110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>
              <a:off x="79784" y="100500"/>
              <a:ext cx="904500" cy="1134300"/>
            </a:xfrm>
            <a:prstGeom prst="flowChartAlternateProcess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hape 115"/>
          <p:cNvCxnSpPr/>
          <p:nvPr/>
        </p:nvCxnSpPr>
        <p:spPr>
          <a:xfrm>
            <a:off x="609600" y="2038350"/>
            <a:ext cx="7924800" cy="15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6" name="Shape 116"/>
          <p:cNvSpPr/>
          <p:nvPr/>
        </p:nvSpPr>
        <p:spPr>
          <a:xfrm>
            <a:off x="990600" y="1581150"/>
            <a:ext cx="933600" cy="93360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3295650" y="1581150"/>
            <a:ext cx="933600" cy="93360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5372100" y="1581150"/>
            <a:ext cx="933600" cy="93360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7296150" y="1581150"/>
            <a:ext cx="933600" cy="93360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7010400" y="2776773"/>
            <a:ext cx="16002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PH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Deploy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A43E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Test prototypes</a:t>
            </a: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Ensure product quality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029200" y="2776773"/>
            <a:ext cx="1600200" cy="1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PH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Build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A43E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Build website using GoDaddy, a publicly traded Internet domain registrar and web hosting company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3E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887425" y="2776775"/>
            <a:ext cx="17499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PH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Organize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A43E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Determine duration of the project: 32 Days</a:t>
            </a: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Number of Sprints: 4</a:t>
            </a: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Days per Sprint: 8 Days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28375" y="2776775"/>
            <a:ext cx="24579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PH" sz="1400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Plan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3E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Choose software tools needed</a:t>
            </a: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Gather required information</a:t>
            </a: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Select a work methodology</a:t>
            </a: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Establish an effective  communication system</a:t>
            </a: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Identify project Scope</a:t>
            </a:r>
          </a:p>
          <a:p>
            <a:pPr indent="-298450" lvl="0" marL="457200" rtl="0">
              <a:spcBef>
                <a:spcPts val="0"/>
              </a:spcBef>
              <a:buClr>
                <a:srgbClr val="7F7F7F"/>
              </a:buClr>
              <a:buSzPct val="100000"/>
              <a:buFont typeface="Ubuntu"/>
              <a:buChar char="✓"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Assign roles</a:t>
            </a:r>
          </a:p>
        </p:txBody>
      </p:sp>
      <p:sp>
        <p:nvSpPr>
          <p:cNvPr id="124" name="Shape 124"/>
          <p:cNvSpPr/>
          <p:nvPr/>
        </p:nvSpPr>
        <p:spPr>
          <a:xfrm>
            <a:off x="1185216" y="1786857"/>
            <a:ext cx="544200" cy="544200"/>
          </a:xfrm>
          <a:custGeom>
            <a:pathLst>
              <a:path extrusionOk="0" h="120000" w="120000">
                <a:moveTo>
                  <a:pt x="76328" y="49082"/>
                </a:moveTo>
                <a:lnTo>
                  <a:pt x="54492" y="49082"/>
                </a:lnTo>
                <a:lnTo>
                  <a:pt x="54492" y="27246"/>
                </a:lnTo>
                <a:cubicBezTo>
                  <a:pt x="54492" y="25603"/>
                  <a:pt x="53429" y="24541"/>
                  <a:pt x="51787" y="24541"/>
                </a:cubicBezTo>
                <a:cubicBezTo>
                  <a:pt x="50144" y="24541"/>
                  <a:pt x="49082" y="25603"/>
                  <a:pt x="49082" y="27246"/>
                </a:cubicBezTo>
                <a:lnTo>
                  <a:pt x="49082" y="49082"/>
                </a:lnTo>
                <a:lnTo>
                  <a:pt x="27246" y="49082"/>
                </a:lnTo>
                <a:cubicBezTo>
                  <a:pt x="25603" y="49082"/>
                  <a:pt x="24541" y="50144"/>
                  <a:pt x="24541" y="51787"/>
                </a:cubicBezTo>
                <a:cubicBezTo>
                  <a:pt x="24541" y="53429"/>
                  <a:pt x="25603" y="54589"/>
                  <a:pt x="27246" y="54589"/>
                </a:cubicBezTo>
                <a:lnTo>
                  <a:pt x="49082" y="54589"/>
                </a:lnTo>
                <a:lnTo>
                  <a:pt x="49082" y="76328"/>
                </a:lnTo>
                <a:cubicBezTo>
                  <a:pt x="49082" y="77971"/>
                  <a:pt x="50144" y="79130"/>
                  <a:pt x="51787" y="79130"/>
                </a:cubicBezTo>
                <a:cubicBezTo>
                  <a:pt x="53429" y="79130"/>
                  <a:pt x="54492" y="77971"/>
                  <a:pt x="54492" y="76328"/>
                </a:cubicBezTo>
                <a:lnTo>
                  <a:pt x="54492" y="54589"/>
                </a:lnTo>
                <a:lnTo>
                  <a:pt x="76328" y="54589"/>
                </a:lnTo>
                <a:cubicBezTo>
                  <a:pt x="77971" y="54589"/>
                  <a:pt x="79033" y="53429"/>
                  <a:pt x="79033" y="51787"/>
                </a:cubicBezTo>
                <a:cubicBezTo>
                  <a:pt x="79033" y="50144"/>
                  <a:pt x="77971" y="49082"/>
                  <a:pt x="76328" y="49082"/>
                </a:cubicBezTo>
                <a:close/>
                <a:moveTo>
                  <a:pt x="119130" y="115362"/>
                </a:moveTo>
                <a:lnTo>
                  <a:pt x="90241" y="86473"/>
                </a:lnTo>
                <a:cubicBezTo>
                  <a:pt x="98454" y="77198"/>
                  <a:pt x="103574" y="65217"/>
                  <a:pt x="103574" y="51787"/>
                </a:cubicBezTo>
                <a:cubicBezTo>
                  <a:pt x="103574" y="23188"/>
                  <a:pt x="80386" y="0"/>
                  <a:pt x="51787" y="0"/>
                </a:cubicBezTo>
                <a:cubicBezTo>
                  <a:pt x="23188" y="0"/>
                  <a:pt x="0" y="23188"/>
                  <a:pt x="0" y="51787"/>
                </a:cubicBezTo>
                <a:cubicBezTo>
                  <a:pt x="0" y="80483"/>
                  <a:pt x="23188" y="103671"/>
                  <a:pt x="51787" y="103671"/>
                </a:cubicBezTo>
                <a:cubicBezTo>
                  <a:pt x="65120" y="103671"/>
                  <a:pt x="77198" y="98454"/>
                  <a:pt x="86473" y="90241"/>
                </a:cubicBezTo>
                <a:lnTo>
                  <a:pt x="115362" y="119130"/>
                </a:lnTo>
                <a:cubicBezTo>
                  <a:pt x="115845" y="119710"/>
                  <a:pt x="116425" y="120000"/>
                  <a:pt x="117198" y="120000"/>
                </a:cubicBezTo>
                <a:cubicBezTo>
                  <a:pt x="118840" y="120000"/>
                  <a:pt x="120000" y="118937"/>
                  <a:pt x="120000" y="117294"/>
                </a:cubicBezTo>
                <a:cubicBezTo>
                  <a:pt x="120000" y="116425"/>
                  <a:pt x="119710" y="115942"/>
                  <a:pt x="119130" y="115362"/>
                </a:cubicBezTo>
                <a:close/>
                <a:moveTo>
                  <a:pt x="51787" y="98164"/>
                </a:moveTo>
                <a:cubicBezTo>
                  <a:pt x="26183" y="98164"/>
                  <a:pt x="5410" y="77487"/>
                  <a:pt x="5410" y="51787"/>
                </a:cubicBezTo>
                <a:cubicBezTo>
                  <a:pt x="5410" y="26183"/>
                  <a:pt x="26183" y="5507"/>
                  <a:pt x="51787" y="5507"/>
                </a:cubicBezTo>
                <a:cubicBezTo>
                  <a:pt x="77391" y="5507"/>
                  <a:pt x="98164" y="26183"/>
                  <a:pt x="98164" y="51787"/>
                </a:cubicBezTo>
                <a:cubicBezTo>
                  <a:pt x="98164" y="77487"/>
                  <a:pt x="77391" y="98164"/>
                  <a:pt x="51787" y="98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3530481" y="1761666"/>
            <a:ext cx="463800" cy="572400"/>
          </a:xfrm>
          <a:custGeom>
            <a:pathLst>
              <a:path extrusionOk="0" h="120000" w="120000">
                <a:moveTo>
                  <a:pt x="20078" y="49082"/>
                </a:moveTo>
                <a:lnTo>
                  <a:pt x="60000" y="49082"/>
                </a:lnTo>
                <a:cubicBezTo>
                  <a:pt x="62007" y="49082"/>
                  <a:pt x="63425" y="48019"/>
                  <a:pt x="63425" y="46376"/>
                </a:cubicBezTo>
                <a:cubicBezTo>
                  <a:pt x="63425" y="44734"/>
                  <a:pt x="62007" y="43671"/>
                  <a:pt x="60000" y="43671"/>
                </a:cubicBezTo>
                <a:lnTo>
                  <a:pt x="20078" y="43671"/>
                </a:lnTo>
                <a:cubicBezTo>
                  <a:pt x="18070" y="43671"/>
                  <a:pt x="16771" y="44734"/>
                  <a:pt x="16771" y="46376"/>
                </a:cubicBezTo>
                <a:cubicBezTo>
                  <a:pt x="16771" y="48019"/>
                  <a:pt x="18070" y="49082"/>
                  <a:pt x="20078" y="49082"/>
                </a:cubicBezTo>
                <a:close/>
                <a:moveTo>
                  <a:pt x="113385" y="10917"/>
                </a:moveTo>
                <a:lnTo>
                  <a:pt x="96732" y="10917"/>
                </a:lnTo>
                <a:lnTo>
                  <a:pt x="96732" y="2705"/>
                </a:lnTo>
                <a:cubicBezTo>
                  <a:pt x="96732" y="1062"/>
                  <a:pt x="95433" y="0"/>
                  <a:pt x="93425" y="0"/>
                </a:cubicBezTo>
                <a:cubicBezTo>
                  <a:pt x="91417" y="0"/>
                  <a:pt x="90000" y="1062"/>
                  <a:pt x="90000" y="2705"/>
                </a:cubicBezTo>
                <a:lnTo>
                  <a:pt x="90000" y="10917"/>
                </a:lnTo>
                <a:lnTo>
                  <a:pt x="83385" y="10917"/>
                </a:lnTo>
                <a:lnTo>
                  <a:pt x="83385" y="2705"/>
                </a:lnTo>
                <a:cubicBezTo>
                  <a:pt x="83385" y="1062"/>
                  <a:pt x="82086" y="0"/>
                  <a:pt x="80078" y="0"/>
                </a:cubicBezTo>
                <a:cubicBezTo>
                  <a:pt x="78070" y="0"/>
                  <a:pt x="76771" y="1062"/>
                  <a:pt x="76771" y="2705"/>
                </a:cubicBezTo>
                <a:lnTo>
                  <a:pt x="76771" y="10917"/>
                </a:lnTo>
                <a:lnTo>
                  <a:pt x="70039" y="10917"/>
                </a:lnTo>
                <a:lnTo>
                  <a:pt x="70039" y="2705"/>
                </a:lnTo>
                <a:cubicBezTo>
                  <a:pt x="70039" y="1062"/>
                  <a:pt x="68740" y="0"/>
                  <a:pt x="66732" y="0"/>
                </a:cubicBezTo>
                <a:cubicBezTo>
                  <a:pt x="64724" y="0"/>
                  <a:pt x="63425" y="1062"/>
                  <a:pt x="63425" y="2705"/>
                </a:cubicBezTo>
                <a:lnTo>
                  <a:pt x="63425" y="10917"/>
                </a:lnTo>
                <a:lnTo>
                  <a:pt x="56692" y="10917"/>
                </a:lnTo>
                <a:lnTo>
                  <a:pt x="56692" y="2705"/>
                </a:lnTo>
                <a:cubicBezTo>
                  <a:pt x="56692" y="1062"/>
                  <a:pt x="55393" y="0"/>
                  <a:pt x="53385" y="0"/>
                </a:cubicBezTo>
                <a:cubicBezTo>
                  <a:pt x="51377" y="0"/>
                  <a:pt x="50078" y="1062"/>
                  <a:pt x="50078" y="2705"/>
                </a:cubicBezTo>
                <a:lnTo>
                  <a:pt x="50078" y="10917"/>
                </a:lnTo>
                <a:lnTo>
                  <a:pt x="43346" y="10917"/>
                </a:lnTo>
                <a:lnTo>
                  <a:pt x="43346" y="2705"/>
                </a:lnTo>
                <a:cubicBezTo>
                  <a:pt x="43346" y="1062"/>
                  <a:pt x="42047" y="0"/>
                  <a:pt x="40039" y="0"/>
                </a:cubicBezTo>
                <a:cubicBezTo>
                  <a:pt x="38031" y="0"/>
                  <a:pt x="36732" y="1062"/>
                  <a:pt x="36732" y="2705"/>
                </a:cubicBezTo>
                <a:lnTo>
                  <a:pt x="36732" y="10917"/>
                </a:lnTo>
                <a:lnTo>
                  <a:pt x="30000" y="10917"/>
                </a:lnTo>
                <a:lnTo>
                  <a:pt x="30000" y="2705"/>
                </a:lnTo>
                <a:cubicBezTo>
                  <a:pt x="30000" y="1062"/>
                  <a:pt x="28700" y="0"/>
                  <a:pt x="26692" y="0"/>
                </a:cubicBezTo>
                <a:cubicBezTo>
                  <a:pt x="24685" y="0"/>
                  <a:pt x="23385" y="1062"/>
                  <a:pt x="23385" y="2705"/>
                </a:cubicBezTo>
                <a:lnTo>
                  <a:pt x="23385" y="10917"/>
                </a:lnTo>
                <a:lnTo>
                  <a:pt x="6732" y="10917"/>
                </a:lnTo>
                <a:cubicBezTo>
                  <a:pt x="3070" y="10917"/>
                  <a:pt x="0" y="13333"/>
                  <a:pt x="0" y="16328"/>
                </a:cubicBezTo>
                <a:lnTo>
                  <a:pt x="0" y="114492"/>
                </a:lnTo>
                <a:cubicBezTo>
                  <a:pt x="0" y="117487"/>
                  <a:pt x="3070" y="120000"/>
                  <a:pt x="6732" y="120000"/>
                </a:cubicBezTo>
                <a:lnTo>
                  <a:pt x="113385" y="120000"/>
                </a:lnTo>
                <a:cubicBezTo>
                  <a:pt x="117047" y="120000"/>
                  <a:pt x="120000" y="117487"/>
                  <a:pt x="120000" y="114492"/>
                </a:cubicBezTo>
                <a:lnTo>
                  <a:pt x="120000" y="16328"/>
                </a:lnTo>
                <a:cubicBezTo>
                  <a:pt x="120000" y="13333"/>
                  <a:pt x="117047" y="10917"/>
                  <a:pt x="113385" y="10917"/>
                </a:cubicBezTo>
                <a:close/>
                <a:moveTo>
                  <a:pt x="6732" y="114492"/>
                </a:moveTo>
                <a:lnTo>
                  <a:pt x="6732" y="98164"/>
                </a:lnTo>
                <a:lnTo>
                  <a:pt x="26692" y="114492"/>
                </a:lnTo>
                <a:lnTo>
                  <a:pt x="6732" y="114492"/>
                </a:lnTo>
                <a:close/>
                <a:moveTo>
                  <a:pt x="113385" y="114492"/>
                </a:moveTo>
                <a:lnTo>
                  <a:pt x="36732" y="114492"/>
                </a:lnTo>
                <a:lnTo>
                  <a:pt x="6732" y="89951"/>
                </a:lnTo>
                <a:lnTo>
                  <a:pt x="6732" y="16328"/>
                </a:lnTo>
                <a:lnTo>
                  <a:pt x="23385" y="16328"/>
                </a:lnTo>
                <a:lnTo>
                  <a:pt x="23385" y="24541"/>
                </a:lnTo>
                <a:cubicBezTo>
                  <a:pt x="23385" y="26183"/>
                  <a:pt x="24685" y="27246"/>
                  <a:pt x="26692" y="27246"/>
                </a:cubicBezTo>
                <a:cubicBezTo>
                  <a:pt x="28700" y="27246"/>
                  <a:pt x="30000" y="26183"/>
                  <a:pt x="30000" y="24541"/>
                </a:cubicBezTo>
                <a:lnTo>
                  <a:pt x="30000" y="16328"/>
                </a:lnTo>
                <a:lnTo>
                  <a:pt x="36732" y="16328"/>
                </a:lnTo>
                <a:lnTo>
                  <a:pt x="36732" y="24541"/>
                </a:lnTo>
                <a:cubicBezTo>
                  <a:pt x="36732" y="26183"/>
                  <a:pt x="38031" y="27246"/>
                  <a:pt x="40039" y="27246"/>
                </a:cubicBezTo>
                <a:cubicBezTo>
                  <a:pt x="42047" y="27246"/>
                  <a:pt x="43346" y="26183"/>
                  <a:pt x="43346" y="24541"/>
                </a:cubicBezTo>
                <a:lnTo>
                  <a:pt x="43346" y="16328"/>
                </a:lnTo>
                <a:lnTo>
                  <a:pt x="50078" y="16328"/>
                </a:lnTo>
                <a:lnTo>
                  <a:pt x="50078" y="24541"/>
                </a:lnTo>
                <a:cubicBezTo>
                  <a:pt x="50078" y="26183"/>
                  <a:pt x="51377" y="27246"/>
                  <a:pt x="53385" y="27246"/>
                </a:cubicBezTo>
                <a:cubicBezTo>
                  <a:pt x="55393" y="27246"/>
                  <a:pt x="56692" y="26183"/>
                  <a:pt x="56692" y="24541"/>
                </a:cubicBezTo>
                <a:lnTo>
                  <a:pt x="56692" y="16328"/>
                </a:lnTo>
                <a:lnTo>
                  <a:pt x="63425" y="16328"/>
                </a:lnTo>
                <a:lnTo>
                  <a:pt x="63425" y="24541"/>
                </a:lnTo>
                <a:cubicBezTo>
                  <a:pt x="63425" y="26183"/>
                  <a:pt x="64724" y="27246"/>
                  <a:pt x="66732" y="27246"/>
                </a:cubicBezTo>
                <a:cubicBezTo>
                  <a:pt x="68740" y="27246"/>
                  <a:pt x="70039" y="26183"/>
                  <a:pt x="70039" y="24541"/>
                </a:cubicBezTo>
                <a:lnTo>
                  <a:pt x="70039" y="16328"/>
                </a:lnTo>
                <a:lnTo>
                  <a:pt x="76771" y="16328"/>
                </a:lnTo>
                <a:lnTo>
                  <a:pt x="76771" y="24541"/>
                </a:lnTo>
                <a:cubicBezTo>
                  <a:pt x="76771" y="26183"/>
                  <a:pt x="78070" y="27246"/>
                  <a:pt x="80078" y="27246"/>
                </a:cubicBezTo>
                <a:cubicBezTo>
                  <a:pt x="82086" y="27246"/>
                  <a:pt x="83385" y="26183"/>
                  <a:pt x="83385" y="24541"/>
                </a:cubicBezTo>
                <a:lnTo>
                  <a:pt x="83385" y="16328"/>
                </a:lnTo>
                <a:lnTo>
                  <a:pt x="90000" y="16328"/>
                </a:lnTo>
                <a:lnTo>
                  <a:pt x="90000" y="24541"/>
                </a:lnTo>
                <a:cubicBezTo>
                  <a:pt x="90000" y="26183"/>
                  <a:pt x="91417" y="27246"/>
                  <a:pt x="93425" y="27246"/>
                </a:cubicBezTo>
                <a:cubicBezTo>
                  <a:pt x="95433" y="27246"/>
                  <a:pt x="96732" y="26183"/>
                  <a:pt x="96732" y="24541"/>
                </a:cubicBezTo>
                <a:lnTo>
                  <a:pt x="96732" y="16328"/>
                </a:lnTo>
                <a:lnTo>
                  <a:pt x="113385" y="16328"/>
                </a:lnTo>
                <a:lnTo>
                  <a:pt x="113385" y="114492"/>
                </a:lnTo>
                <a:close/>
                <a:moveTo>
                  <a:pt x="16771" y="62705"/>
                </a:moveTo>
                <a:cubicBezTo>
                  <a:pt x="16771" y="64347"/>
                  <a:pt x="18070" y="65410"/>
                  <a:pt x="20078" y="65410"/>
                </a:cubicBezTo>
                <a:lnTo>
                  <a:pt x="100039" y="65410"/>
                </a:lnTo>
                <a:cubicBezTo>
                  <a:pt x="102047" y="65410"/>
                  <a:pt x="103346" y="64347"/>
                  <a:pt x="103346" y="62705"/>
                </a:cubicBezTo>
                <a:cubicBezTo>
                  <a:pt x="103346" y="61062"/>
                  <a:pt x="102047" y="60000"/>
                  <a:pt x="100039" y="60000"/>
                </a:cubicBezTo>
                <a:lnTo>
                  <a:pt x="20078" y="60000"/>
                </a:lnTo>
                <a:cubicBezTo>
                  <a:pt x="18070" y="60000"/>
                  <a:pt x="16771" y="61062"/>
                  <a:pt x="16771" y="62705"/>
                </a:cubicBezTo>
                <a:close/>
                <a:moveTo>
                  <a:pt x="80078" y="76328"/>
                </a:moveTo>
                <a:lnTo>
                  <a:pt x="20078" y="76328"/>
                </a:lnTo>
                <a:cubicBezTo>
                  <a:pt x="18070" y="76328"/>
                  <a:pt x="16771" y="77487"/>
                  <a:pt x="16771" y="79130"/>
                </a:cubicBezTo>
                <a:cubicBezTo>
                  <a:pt x="16771" y="80676"/>
                  <a:pt x="18070" y="81835"/>
                  <a:pt x="20078" y="81835"/>
                </a:cubicBezTo>
                <a:lnTo>
                  <a:pt x="80078" y="81835"/>
                </a:lnTo>
                <a:cubicBezTo>
                  <a:pt x="82086" y="81835"/>
                  <a:pt x="83385" y="80676"/>
                  <a:pt x="83385" y="79130"/>
                </a:cubicBezTo>
                <a:cubicBezTo>
                  <a:pt x="83385" y="77487"/>
                  <a:pt x="82086" y="76328"/>
                  <a:pt x="80078" y="763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7458075" y="1734362"/>
            <a:ext cx="609600" cy="609600"/>
          </a:xfrm>
          <a:custGeom>
            <a:pathLst>
              <a:path extrusionOk="0" h="120000" w="120000">
                <a:moveTo>
                  <a:pt x="115951" y="47903"/>
                </a:moveTo>
                <a:lnTo>
                  <a:pt x="110168" y="46554"/>
                </a:lnTo>
                <a:cubicBezTo>
                  <a:pt x="109108" y="42216"/>
                  <a:pt x="107180" y="37879"/>
                  <a:pt x="105060" y="34024"/>
                </a:cubicBezTo>
                <a:lnTo>
                  <a:pt x="108048" y="28915"/>
                </a:lnTo>
                <a:cubicBezTo>
                  <a:pt x="108819" y="26987"/>
                  <a:pt x="109686" y="24771"/>
                  <a:pt x="108048" y="23132"/>
                </a:cubicBezTo>
                <a:lnTo>
                  <a:pt x="96867" y="12048"/>
                </a:lnTo>
                <a:cubicBezTo>
                  <a:pt x="96096" y="11180"/>
                  <a:pt x="95228" y="10891"/>
                  <a:pt x="94457" y="10891"/>
                </a:cubicBezTo>
                <a:cubicBezTo>
                  <a:pt x="93301" y="10891"/>
                  <a:pt x="92240" y="11469"/>
                  <a:pt x="91180" y="12048"/>
                </a:cubicBezTo>
                <a:lnTo>
                  <a:pt x="85975" y="15036"/>
                </a:lnTo>
                <a:cubicBezTo>
                  <a:pt x="82216" y="12819"/>
                  <a:pt x="77879" y="10891"/>
                  <a:pt x="73445" y="9831"/>
                </a:cubicBezTo>
                <a:lnTo>
                  <a:pt x="72096" y="4144"/>
                </a:lnTo>
                <a:cubicBezTo>
                  <a:pt x="71614" y="2216"/>
                  <a:pt x="70265" y="0"/>
                  <a:pt x="68048" y="0"/>
                </a:cubicBezTo>
                <a:lnTo>
                  <a:pt x="51951" y="0"/>
                </a:lnTo>
                <a:cubicBezTo>
                  <a:pt x="49831" y="0"/>
                  <a:pt x="48481" y="1927"/>
                  <a:pt x="47903" y="4144"/>
                </a:cubicBezTo>
                <a:lnTo>
                  <a:pt x="46554" y="9831"/>
                </a:lnTo>
                <a:cubicBezTo>
                  <a:pt x="42216" y="10891"/>
                  <a:pt x="37879" y="12819"/>
                  <a:pt x="34024" y="15036"/>
                </a:cubicBezTo>
                <a:lnTo>
                  <a:pt x="28915" y="12048"/>
                </a:lnTo>
                <a:cubicBezTo>
                  <a:pt x="28048" y="11469"/>
                  <a:pt x="26698" y="10891"/>
                  <a:pt x="25638" y="10891"/>
                </a:cubicBezTo>
                <a:cubicBezTo>
                  <a:pt x="24771" y="10891"/>
                  <a:pt x="24000" y="11180"/>
                  <a:pt x="23132" y="12048"/>
                </a:cubicBezTo>
                <a:lnTo>
                  <a:pt x="12048" y="23132"/>
                </a:lnTo>
                <a:cubicBezTo>
                  <a:pt x="10409" y="24771"/>
                  <a:pt x="11180" y="26987"/>
                  <a:pt x="12048" y="28915"/>
                </a:cubicBezTo>
                <a:lnTo>
                  <a:pt x="15036" y="34024"/>
                </a:lnTo>
                <a:cubicBezTo>
                  <a:pt x="12819" y="37879"/>
                  <a:pt x="10891" y="42216"/>
                  <a:pt x="9831" y="46554"/>
                </a:cubicBezTo>
                <a:lnTo>
                  <a:pt x="4144" y="47903"/>
                </a:lnTo>
                <a:cubicBezTo>
                  <a:pt x="2216" y="48481"/>
                  <a:pt x="0" y="49831"/>
                  <a:pt x="0" y="51951"/>
                </a:cubicBezTo>
                <a:lnTo>
                  <a:pt x="0" y="68048"/>
                </a:lnTo>
                <a:cubicBezTo>
                  <a:pt x="0" y="70265"/>
                  <a:pt x="1927" y="71325"/>
                  <a:pt x="4144" y="72096"/>
                </a:cubicBezTo>
                <a:lnTo>
                  <a:pt x="9831" y="73445"/>
                </a:lnTo>
                <a:cubicBezTo>
                  <a:pt x="10891" y="77879"/>
                  <a:pt x="12819" y="82216"/>
                  <a:pt x="15036" y="85975"/>
                </a:cubicBezTo>
                <a:lnTo>
                  <a:pt x="12048" y="91180"/>
                </a:lnTo>
                <a:cubicBezTo>
                  <a:pt x="10891" y="92819"/>
                  <a:pt x="10409" y="95228"/>
                  <a:pt x="12048" y="96867"/>
                </a:cubicBezTo>
                <a:lnTo>
                  <a:pt x="23132" y="108048"/>
                </a:lnTo>
                <a:cubicBezTo>
                  <a:pt x="24000" y="108819"/>
                  <a:pt x="24771" y="108819"/>
                  <a:pt x="25638" y="108819"/>
                </a:cubicBezTo>
                <a:cubicBezTo>
                  <a:pt x="26698" y="108819"/>
                  <a:pt x="27759" y="108337"/>
                  <a:pt x="28915" y="108048"/>
                </a:cubicBezTo>
                <a:lnTo>
                  <a:pt x="34024" y="105060"/>
                </a:lnTo>
                <a:cubicBezTo>
                  <a:pt x="37879" y="107180"/>
                  <a:pt x="42216" y="109108"/>
                  <a:pt x="46554" y="110168"/>
                </a:cubicBezTo>
                <a:lnTo>
                  <a:pt x="47903" y="115951"/>
                </a:lnTo>
                <a:cubicBezTo>
                  <a:pt x="48481" y="117783"/>
                  <a:pt x="49831" y="120000"/>
                  <a:pt x="51951" y="120000"/>
                </a:cubicBezTo>
                <a:lnTo>
                  <a:pt x="68048" y="120000"/>
                </a:lnTo>
                <a:cubicBezTo>
                  <a:pt x="70265" y="120000"/>
                  <a:pt x="71325" y="118072"/>
                  <a:pt x="72096" y="115951"/>
                </a:cubicBezTo>
                <a:lnTo>
                  <a:pt x="73445" y="110168"/>
                </a:lnTo>
                <a:cubicBezTo>
                  <a:pt x="77879" y="109108"/>
                  <a:pt x="82216" y="107180"/>
                  <a:pt x="85975" y="105060"/>
                </a:cubicBezTo>
                <a:lnTo>
                  <a:pt x="91180" y="108048"/>
                </a:lnTo>
                <a:cubicBezTo>
                  <a:pt x="92240" y="108626"/>
                  <a:pt x="93301" y="108819"/>
                  <a:pt x="94457" y="108819"/>
                </a:cubicBezTo>
                <a:cubicBezTo>
                  <a:pt x="95228" y="108819"/>
                  <a:pt x="96096" y="108626"/>
                  <a:pt x="96867" y="108048"/>
                </a:cubicBezTo>
                <a:lnTo>
                  <a:pt x="108048" y="96867"/>
                </a:lnTo>
                <a:cubicBezTo>
                  <a:pt x="109686" y="95228"/>
                  <a:pt x="109108" y="93108"/>
                  <a:pt x="108048" y="91180"/>
                </a:cubicBezTo>
                <a:lnTo>
                  <a:pt x="105060" y="85975"/>
                </a:lnTo>
                <a:cubicBezTo>
                  <a:pt x="107180" y="82216"/>
                  <a:pt x="109108" y="77879"/>
                  <a:pt x="110168" y="73445"/>
                </a:cubicBezTo>
                <a:lnTo>
                  <a:pt x="115951" y="72096"/>
                </a:lnTo>
                <a:cubicBezTo>
                  <a:pt x="117783" y="71614"/>
                  <a:pt x="120000" y="70265"/>
                  <a:pt x="120000" y="68048"/>
                </a:cubicBezTo>
                <a:lnTo>
                  <a:pt x="120000" y="51951"/>
                </a:lnTo>
                <a:cubicBezTo>
                  <a:pt x="120000" y="49831"/>
                  <a:pt x="118072" y="48481"/>
                  <a:pt x="115951" y="47903"/>
                </a:cubicBezTo>
                <a:close/>
                <a:moveTo>
                  <a:pt x="114602" y="66698"/>
                </a:moveTo>
                <a:lnTo>
                  <a:pt x="114602" y="66698"/>
                </a:lnTo>
                <a:lnTo>
                  <a:pt x="108819" y="68048"/>
                </a:lnTo>
                <a:cubicBezTo>
                  <a:pt x="106987" y="68626"/>
                  <a:pt x="105349" y="69975"/>
                  <a:pt x="105060" y="71903"/>
                </a:cubicBezTo>
                <a:cubicBezTo>
                  <a:pt x="103903" y="75662"/>
                  <a:pt x="102361" y="79518"/>
                  <a:pt x="100433" y="82987"/>
                </a:cubicBezTo>
                <a:cubicBezTo>
                  <a:pt x="99373" y="84626"/>
                  <a:pt x="99373" y="86843"/>
                  <a:pt x="100433" y="88481"/>
                </a:cubicBezTo>
                <a:lnTo>
                  <a:pt x="103421" y="93301"/>
                </a:lnTo>
                <a:lnTo>
                  <a:pt x="93879" y="102843"/>
                </a:lnTo>
                <a:lnTo>
                  <a:pt x="93879" y="102843"/>
                </a:lnTo>
                <a:lnTo>
                  <a:pt x="88963" y="99855"/>
                </a:lnTo>
                <a:cubicBezTo>
                  <a:pt x="88192" y="99373"/>
                  <a:pt x="87132" y="99084"/>
                  <a:pt x="86265" y="99084"/>
                </a:cubicBezTo>
                <a:cubicBezTo>
                  <a:pt x="85493" y="99084"/>
                  <a:pt x="84337" y="99373"/>
                  <a:pt x="83566" y="99855"/>
                </a:cubicBezTo>
                <a:cubicBezTo>
                  <a:pt x="80000" y="101783"/>
                  <a:pt x="76240" y="103421"/>
                  <a:pt x="72385" y="104481"/>
                </a:cubicBezTo>
                <a:cubicBezTo>
                  <a:pt x="70457" y="105060"/>
                  <a:pt x="69108" y="106409"/>
                  <a:pt x="68626" y="108337"/>
                </a:cubicBezTo>
                <a:lnTo>
                  <a:pt x="67180" y="114024"/>
                </a:lnTo>
                <a:lnTo>
                  <a:pt x="67180" y="114024"/>
                </a:lnTo>
                <a:lnTo>
                  <a:pt x="53879" y="114024"/>
                </a:lnTo>
                <a:lnTo>
                  <a:pt x="52530" y="108337"/>
                </a:lnTo>
                <a:cubicBezTo>
                  <a:pt x="51951" y="106409"/>
                  <a:pt x="50602" y="104771"/>
                  <a:pt x="48771" y="104481"/>
                </a:cubicBezTo>
                <a:cubicBezTo>
                  <a:pt x="44915" y="103421"/>
                  <a:pt x="41156" y="101783"/>
                  <a:pt x="37590" y="99855"/>
                </a:cubicBezTo>
                <a:cubicBezTo>
                  <a:pt x="36722" y="99373"/>
                  <a:pt x="35662" y="99084"/>
                  <a:pt x="34891" y="99084"/>
                </a:cubicBezTo>
                <a:cubicBezTo>
                  <a:pt x="33734" y="99084"/>
                  <a:pt x="32963" y="99373"/>
                  <a:pt x="32096" y="99855"/>
                </a:cubicBezTo>
                <a:lnTo>
                  <a:pt x="27277" y="102843"/>
                </a:lnTo>
                <a:lnTo>
                  <a:pt x="27277" y="102843"/>
                </a:lnTo>
                <a:lnTo>
                  <a:pt x="17734" y="93301"/>
                </a:lnTo>
                <a:lnTo>
                  <a:pt x="20722" y="88481"/>
                </a:lnTo>
                <a:cubicBezTo>
                  <a:pt x="21783" y="86843"/>
                  <a:pt x="21783" y="84626"/>
                  <a:pt x="20722" y="82987"/>
                </a:cubicBezTo>
                <a:cubicBezTo>
                  <a:pt x="18506" y="79518"/>
                  <a:pt x="17156" y="75662"/>
                  <a:pt x="16096" y="71903"/>
                </a:cubicBezTo>
                <a:cubicBezTo>
                  <a:pt x="15518" y="69975"/>
                  <a:pt x="14168" y="68626"/>
                  <a:pt x="12240" y="68048"/>
                </a:cubicBezTo>
                <a:lnTo>
                  <a:pt x="6843" y="66698"/>
                </a:lnTo>
                <a:lnTo>
                  <a:pt x="6843" y="66698"/>
                </a:lnTo>
                <a:lnTo>
                  <a:pt x="6843" y="53397"/>
                </a:lnTo>
                <a:lnTo>
                  <a:pt x="12530" y="51951"/>
                </a:lnTo>
                <a:cubicBezTo>
                  <a:pt x="14457" y="51469"/>
                  <a:pt x="16096" y="50120"/>
                  <a:pt x="16385" y="48192"/>
                </a:cubicBezTo>
                <a:cubicBezTo>
                  <a:pt x="17445" y="44337"/>
                  <a:pt x="19084" y="40578"/>
                  <a:pt x="21012" y="37012"/>
                </a:cubicBezTo>
                <a:cubicBezTo>
                  <a:pt x="22072" y="35373"/>
                  <a:pt x="22072" y="33253"/>
                  <a:pt x="21012" y="31614"/>
                </a:cubicBezTo>
                <a:lnTo>
                  <a:pt x="18024" y="26698"/>
                </a:lnTo>
                <a:lnTo>
                  <a:pt x="18024" y="26698"/>
                </a:lnTo>
                <a:lnTo>
                  <a:pt x="27469" y="17156"/>
                </a:lnTo>
                <a:lnTo>
                  <a:pt x="32385" y="20144"/>
                </a:lnTo>
                <a:cubicBezTo>
                  <a:pt x="33253" y="20722"/>
                  <a:pt x="34313" y="21012"/>
                  <a:pt x="35084" y="21012"/>
                </a:cubicBezTo>
                <a:cubicBezTo>
                  <a:pt x="35951" y="21012"/>
                  <a:pt x="37012" y="20722"/>
                  <a:pt x="37879" y="20144"/>
                </a:cubicBezTo>
                <a:cubicBezTo>
                  <a:pt x="41349" y="18313"/>
                  <a:pt x="45204" y="16674"/>
                  <a:pt x="48963" y="15518"/>
                </a:cubicBezTo>
                <a:cubicBezTo>
                  <a:pt x="50891" y="15036"/>
                  <a:pt x="52240" y="13686"/>
                  <a:pt x="52819" y="11759"/>
                </a:cubicBezTo>
                <a:lnTo>
                  <a:pt x="54168" y="6072"/>
                </a:lnTo>
                <a:lnTo>
                  <a:pt x="67469" y="6072"/>
                </a:lnTo>
                <a:lnTo>
                  <a:pt x="67469" y="6072"/>
                </a:lnTo>
                <a:lnTo>
                  <a:pt x="68819" y="11759"/>
                </a:lnTo>
                <a:cubicBezTo>
                  <a:pt x="69397" y="13686"/>
                  <a:pt x="70746" y="15228"/>
                  <a:pt x="72674" y="15518"/>
                </a:cubicBezTo>
                <a:cubicBezTo>
                  <a:pt x="76433" y="16674"/>
                  <a:pt x="80289" y="18313"/>
                  <a:pt x="83855" y="20144"/>
                </a:cubicBezTo>
                <a:cubicBezTo>
                  <a:pt x="84626" y="20722"/>
                  <a:pt x="85686" y="21012"/>
                  <a:pt x="86554" y="21012"/>
                </a:cubicBezTo>
                <a:cubicBezTo>
                  <a:pt x="87614" y="21012"/>
                  <a:pt x="88481" y="20722"/>
                  <a:pt x="89253" y="20144"/>
                </a:cubicBezTo>
                <a:lnTo>
                  <a:pt x="94168" y="17156"/>
                </a:lnTo>
                <a:lnTo>
                  <a:pt x="103710" y="26698"/>
                </a:lnTo>
                <a:lnTo>
                  <a:pt x="103710" y="26698"/>
                </a:lnTo>
                <a:lnTo>
                  <a:pt x="100722" y="31614"/>
                </a:lnTo>
                <a:cubicBezTo>
                  <a:pt x="99566" y="33253"/>
                  <a:pt x="99566" y="35373"/>
                  <a:pt x="100722" y="37012"/>
                </a:cubicBezTo>
                <a:cubicBezTo>
                  <a:pt x="102554" y="40578"/>
                  <a:pt x="104192" y="44337"/>
                  <a:pt x="105349" y="48192"/>
                </a:cubicBezTo>
                <a:cubicBezTo>
                  <a:pt x="105831" y="50120"/>
                  <a:pt x="107180" y="51469"/>
                  <a:pt x="109108" y="51951"/>
                </a:cubicBezTo>
                <a:lnTo>
                  <a:pt x="114795" y="53397"/>
                </a:lnTo>
                <a:lnTo>
                  <a:pt x="114795" y="66698"/>
                </a:lnTo>
                <a:lnTo>
                  <a:pt x="114602" y="66698"/>
                </a:lnTo>
                <a:close/>
                <a:moveTo>
                  <a:pt x="60144" y="32674"/>
                </a:moveTo>
                <a:cubicBezTo>
                  <a:pt x="45204" y="32674"/>
                  <a:pt x="32963" y="44915"/>
                  <a:pt x="32963" y="59855"/>
                </a:cubicBezTo>
                <a:cubicBezTo>
                  <a:pt x="32963" y="74891"/>
                  <a:pt x="45204" y="87132"/>
                  <a:pt x="60144" y="87132"/>
                </a:cubicBezTo>
                <a:cubicBezTo>
                  <a:pt x="75084" y="87132"/>
                  <a:pt x="87325" y="74891"/>
                  <a:pt x="87325" y="59855"/>
                </a:cubicBezTo>
                <a:cubicBezTo>
                  <a:pt x="87325" y="44915"/>
                  <a:pt x="75084" y="32674"/>
                  <a:pt x="60144" y="32674"/>
                </a:cubicBezTo>
                <a:close/>
                <a:moveTo>
                  <a:pt x="60144" y="81638"/>
                </a:moveTo>
                <a:cubicBezTo>
                  <a:pt x="48192" y="81638"/>
                  <a:pt x="38361" y="71903"/>
                  <a:pt x="38361" y="59855"/>
                </a:cubicBezTo>
                <a:cubicBezTo>
                  <a:pt x="38361" y="47903"/>
                  <a:pt x="48192" y="38168"/>
                  <a:pt x="60144" y="38168"/>
                </a:cubicBezTo>
                <a:cubicBezTo>
                  <a:pt x="72096" y="38168"/>
                  <a:pt x="81927" y="47903"/>
                  <a:pt x="81927" y="59855"/>
                </a:cubicBezTo>
                <a:cubicBezTo>
                  <a:pt x="81927" y="71903"/>
                  <a:pt x="72096" y="81638"/>
                  <a:pt x="60144" y="816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5566725" y="1734350"/>
            <a:ext cx="609600" cy="594000"/>
          </a:xfrm>
          <a:custGeom>
            <a:pathLst>
              <a:path extrusionOk="0" h="120000" w="120000">
                <a:moveTo>
                  <a:pt x="113843" y="23980"/>
                </a:moveTo>
                <a:lnTo>
                  <a:pt x="111665" y="26204"/>
                </a:lnTo>
                <a:lnTo>
                  <a:pt x="111665" y="26204"/>
                </a:lnTo>
                <a:lnTo>
                  <a:pt x="98310" y="39838"/>
                </a:lnTo>
                <a:lnTo>
                  <a:pt x="98310" y="39838"/>
                </a:lnTo>
                <a:cubicBezTo>
                  <a:pt x="95943" y="42256"/>
                  <a:pt x="92722" y="43900"/>
                  <a:pt x="88934" y="43900"/>
                </a:cubicBezTo>
                <a:cubicBezTo>
                  <a:pt x="81452" y="43900"/>
                  <a:pt x="75580" y="37904"/>
                  <a:pt x="75580" y="30265"/>
                </a:cubicBezTo>
                <a:cubicBezTo>
                  <a:pt x="75580" y="26398"/>
                  <a:pt x="77190" y="23207"/>
                  <a:pt x="79652" y="20692"/>
                </a:cubicBezTo>
                <a:lnTo>
                  <a:pt x="75864" y="16921"/>
                </a:lnTo>
                <a:cubicBezTo>
                  <a:pt x="72359" y="20402"/>
                  <a:pt x="70276" y="25044"/>
                  <a:pt x="70276" y="30265"/>
                </a:cubicBezTo>
                <a:cubicBezTo>
                  <a:pt x="70276" y="40902"/>
                  <a:pt x="78516" y="49315"/>
                  <a:pt x="88934" y="49315"/>
                </a:cubicBezTo>
                <a:cubicBezTo>
                  <a:pt x="94048" y="49315"/>
                  <a:pt x="98879" y="47187"/>
                  <a:pt x="102099" y="43609"/>
                </a:cubicBezTo>
                <a:lnTo>
                  <a:pt x="102099" y="43609"/>
                </a:lnTo>
                <a:lnTo>
                  <a:pt x="111949" y="33553"/>
                </a:lnTo>
                <a:cubicBezTo>
                  <a:pt x="114127" y="41192"/>
                  <a:pt x="112991" y="48251"/>
                  <a:pt x="108445" y="52892"/>
                </a:cubicBezTo>
                <a:lnTo>
                  <a:pt x="94048" y="67880"/>
                </a:lnTo>
                <a:cubicBezTo>
                  <a:pt x="92154" y="69814"/>
                  <a:pt x="89502" y="71168"/>
                  <a:pt x="86566" y="71168"/>
                </a:cubicBezTo>
                <a:cubicBezTo>
                  <a:pt x="86566" y="71168"/>
                  <a:pt x="77474" y="70684"/>
                  <a:pt x="68382" y="64593"/>
                </a:cubicBezTo>
                <a:lnTo>
                  <a:pt x="68382" y="64593"/>
                </a:lnTo>
                <a:cubicBezTo>
                  <a:pt x="67813" y="64399"/>
                  <a:pt x="67624" y="64109"/>
                  <a:pt x="67056" y="64109"/>
                </a:cubicBezTo>
                <a:cubicBezTo>
                  <a:pt x="66203" y="64109"/>
                  <a:pt x="65445" y="64593"/>
                  <a:pt x="64877" y="65173"/>
                </a:cubicBezTo>
                <a:lnTo>
                  <a:pt x="64877" y="65173"/>
                </a:lnTo>
                <a:lnTo>
                  <a:pt x="24056" y="111297"/>
                </a:lnTo>
                <a:cubicBezTo>
                  <a:pt x="22162" y="113231"/>
                  <a:pt x="19510" y="114585"/>
                  <a:pt x="16574" y="114585"/>
                </a:cubicBezTo>
                <a:cubicBezTo>
                  <a:pt x="10607" y="114585"/>
                  <a:pt x="5872" y="109653"/>
                  <a:pt x="5872" y="103658"/>
                </a:cubicBezTo>
                <a:cubicBezTo>
                  <a:pt x="5872" y="100660"/>
                  <a:pt x="6913" y="97953"/>
                  <a:pt x="9092" y="96019"/>
                </a:cubicBezTo>
                <a:lnTo>
                  <a:pt x="53985" y="54826"/>
                </a:lnTo>
                <a:lnTo>
                  <a:pt x="53985" y="54826"/>
                </a:lnTo>
                <a:cubicBezTo>
                  <a:pt x="54743" y="54246"/>
                  <a:pt x="55027" y="53473"/>
                  <a:pt x="55027" y="52602"/>
                </a:cubicBezTo>
                <a:cubicBezTo>
                  <a:pt x="55027" y="52119"/>
                  <a:pt x="54743" y="51539"/>
                  <a:pt x="54459" y="50958"/>
                </a:cubicBezTo>
                <a:lnTo>
                  <a:pt x="54459" y="50958"/>
                </a:lnTo>
                <a:cubicBezTo>
                  <a:pt x="46692" y="40612"/>
                  <a:pt x="46503" y="32683"/>
                  <a:pt x="53133" y="25334"/>
                </a:cubicBezTo>
                <a:lnTo>
                  <a:pt x="67340" y="10346"/>
                </a:lnTo>
                <a:cubicBezTo>
                  <a:pt x="71033" y="6478"/>
                  <a:pt x="75580" y="5705"/>
                  <a:pt x="79084" y="5705"/>
                </a:cubicBezTo>
                <a:lnTo>
                  <a:pt x="79084" y="5705"/>
                </a:lnTo>
                <a:cubicBezTo>
                  <a:pt x="81262" y="5705"/>
                  <a:pt x="83062" y="5995"/>
                  <a:pt x="85240" y="6478"/>
                </a:cubicBezTo>
                <a:lnTo>
                  <a:pt x="75295" y="16631"/>
                </a:lnTo>
                <a:lnTo>
                  <a:pt x="79084" y="20402"/>
                </a:lnTo>
                <a:lnTo>
                  <a:pt x="92438" y="6768"/>
                </a:lnTo>
                <a:lnTo>
                  <a:pt x="92438" y="6768"/>
                </a:lnTo>
                <a:lnTo>
                  <a:pt x="94806" y="4351"/>
                </a:lnTo>
                <a:cubicBezTo>
                  <a:pt x="89786" y="1643"/>
                  <a:pt x="84198" y="0"/>
                  <a:pt x="79084" y="0"/>
                </a:cubicBezTo>
                <a:lnTo>
                  <a:pt x="79084" y="0"/>
                </a:lnTo>
                <a:cubicBezTo>
                  <a:pt x="73212" y="0"/>
                  <a:pt x="67624" y="1837"/>
                  <a:pt x="63551" y="6285"/>
                </a:cubicBezTo>
                <a:lnTo>
                  <a:pt x="49155" y="21273"/>
                </a:lnTo>
                <a:cubicBezTo>
                  <a:pt x="39779" y="31619"/>
                  <a:pt x="42146" y="42256"/>
                  <a:pt x="48587" y="51829"/>
                </a:cubicBezTo>
                <a:lnTo>
                  <a:pt x="4735" y="92248"/>
                </a:lnTo>
                <a:cubicBezTo>
                  <a:pt x="1799" y="95245"/>
                  <a:pt x="0" y="99307"/>
                  <a:pt x="0" y="103658"/>
                </a:cubicBezTo>
                <a:cubicBezTo>
                  <a:pt x="0" y="112651"/>
                  <a:pt x="7198" y="120000"/>
                  <a:pt x="16006" y="120000"/>
                </a:cubicBezTo>
                <a:cubicBezTo>
                  <a:pt x="20552" y="120000"/>
                  <a:pt x="24530" y="118162"/>
                  <a:pt x="27182" y="115165"/>
                </a:cubicBezTo>
                <a:lnTo>
                  <a:pt x="67056" y="70104"/>
                </a:lnTo>
                <a:cubicBezTo>
                  <a:pt x="76148" y="75326"/>
                  <a:pt x="84672" y="76099"/>
                  <a:pt x="85998" y="76099"/>
                </a:cubicBezTo>
                <a:cubicBezTo>
                  <a:pt x="90071" y="76099"/>
                  <a:pt x="94048" y="74456"/>
                  <a:pt x="97269" y="71458"/>
                </a:cubicBezTo>
                <a:lnTo>
                  <a:pt x="111665" y="56470"/>
                </a:lnTo>
                <a:cubicBezTo>
                  <a:pt x="119715" y="49121"/>
                  <a:pt x="120000" y="35970"/>
                  <a:pt x="113843" y="23980"/>
                </a:cubicBezTo>
                <a:close/>
                <a:moveTo>
                  <a:pt x="14680" y="102014"/>
                </a:moveTo>
                <a:cubicBezTo>
                  <a:pt x="14112" y="102594"/>
                  <a:pt x="13827" y="103078"/>
                  <a:pt x="13827" y="103948"/>
                </a:cubicBezTo>
                <a:cubicBezTo>
                  <a:pt x="13827" y="105592"/>
                  <a:pt x="14964" y="106655"/>
                  <a:pt x="16574" y="106655"/>
                </a:cubicBezTo>
                <a:cubicBezTo>
                  <a:pt x="18089" y="106655"/>
                  <a:pt x="19226" y="105592"/>
                  <a:pt x="19226" y="103948"/>
                </a:cubicBezTo>
                <a:cubicBezTo>
                  <a:pt x="19226" y="102304"/>
                  <a:pt x="18089" y="101240"/>
                  <a:pt x="16574" y="101240"/>
                </a:cubicBezTo>
                <a:cubicBezTo>
                  <a:pt x="15722" y="101240"/>
                  <a:pt x="15153" y="101434"/>
                  <a:pt x="14680" y="1020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457200" y="742950"/>
            <a:ext cx="8264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We follow </a:t>
            </a:r>
            <a:r>
              <a:rPr b="1"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Agile Project Management</a:t>
            </a: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procedures, focussing on continuous improvement, scope flexibility, team input and the delivery of essential quality products</a:t>
            </a:r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609600" y="133350"/>
            <a:ext cx="80772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/>
              <a:t>The Process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7498947" y="61515"/>
            <a:ext cx="1576323" cy="617517"/>
            <a:chOff x="79784" y="100500"/>
            <a:chExt cx="2906736" cy="1138700"/>
          </a:xfrm>
        </p:grpSpPr>
        <p:pic>
          <p:nvPicPr>
            <p:cNvPr descr="tighWork).jpg" id="131" name="Shape 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8821" y="104900"/>
              <a:ext cx="1937700" cy="11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descr="techGurus.png" id="132" name="Shape 132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>
              <a:off x="79784" y="100500"/>
              <a:ext cx="904500" cy="1134300"/>
            </a:xfrm>
            <a:prstGeom prst="flowChartAlternateProcess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28075" y="73750"/>
            <a:ext cx="87159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Digital in the USA</a:t>
            </a:r>
          </a:p>
        </p:txBody>
      </p:sp>
      <p:sp>
        <p:nvSpPr>
          <p:cNvPr id="138" name="Shape 138"/>
          <p:cNvSpPr/>
          <p:nvPr/>
        </p:nvSpPr>
        <p:spPr>
          <a:xfrm>
            <a:off x="8018338" y="3523975"/>
            <a:ext cx="561000" cy="561000"/>
          </a:xfrm>
          <a:custGeom>
            <a:pathLst>
              <a:path extrusionOk="0" h="120000" w="120000">
                <a:moveTo>
                  <a:pt x="66817" y="71980"/>
                </a:moveTo>
                <a:cubicBezTo>
                  <a:pt x="61112" y="67053"/>
                  <a:pt x="61595" y="64927"/>
                  <a:pt x="54246" y="64927"/>
                </a:cubicBezTo>
                <a:cubicBezTo>
                  <a:pt x="46897" y="64927"/>
                  <a:pt x="42256" y="66570"/>
                  <a:pt x="44190" y="76908"/>
                </a:cubicBezTo>
                <a:cubicBezTo>
                  <a:pt x="46124" y="87246"/>
                  <a:pt x="51539" y="82608"/>
                  <a:pt x="50958" y="90241"/>
                </a:cubicBezTo>
                <a:cubicBezTo>
                  <a:pt x="50475" y="97874"/>
                  <a:pt x="52312" y="99806"/>
                  <a:pt x="53473" y="101739"/>
                </a:cubicBezTo>
                <a:cubicBezTo>
                  <a:pt x="54536" y="103671"/>
                  <a:pt x="58404" y="109082"/>
                  <a:pt x="59468" y="101449"/>
                </a:cubicBezTo>
                <a:cubicBezTo>
                  <a:pt x="60531" y="93816"/>
                  <a:pt x="63239" y="89468"/>
                  <a:pt x="66236" y="85603"/>
                </a:cubicBezTo>
                <a:cubicBezTo>
                  <a:pt x="69234" y="81835"/>
                  <a:pt x="72522" y="76908"/>
                  <a:pt x="66817" y="71980"/>
                </a:cubicBezTo>
                <a:close/>
                <a:moveTo>
                  <a:pt x="90314" y="71497"/>
                </a:moveTo>
                <a:cubicBezTo>
                  <a:pt x="88380" y="72560"/>
                  <a:pt x="88380" y="75265"/>
                  <a:pt x="90024" y="76618"/>
                </a:cubicBezTo>
                <a:cubicBezTo>
                  <a:pt x="91668" y="77971"/>
                  <a:pt x="94955" y="79903"/>
                  <a:pt x="96019" y="76618"/>
                </a:cubicBezTo>
                <a:cubicBezTo>
                  <a:pt x="97082" y="73333"/>
                  <a:pt x="92151" y="70338"/>
                  <a:pt x="90314" y="71497"/>
                </a:cubicBezTo>
                <a:close/>
                <a:moveTo>
                  <a:pt x="46607" y="54009"/>
                </a:moveTo>
                <a:cubicBezTo>
                  <a:pt x="46897" y="50144"/>
                  <a:pt x="53182" y="46086"/>
                  <a:pt x="57534" y="44154"/>
                </a:cubicBezTo>
                <a:cubicBezTo>
                  <a:pt x="61885" y="42318"/>
                  <a:pt x="65753" y="41739"/>
                  <a:pt x="65173" y="38454"/>
                </a:cubicBezTo>
                <a:cubicBezTo>
                  <a:pt x="64593" y="35169"/>
                  <a:pt x="63529" y="32753"/>
                  <a:pt x="56760" y="32753"/>
                </a:cubicBezTo>
                <a:cubicBezTo>
                  <a:pt x="49895" y="32753"/>
                  <a:pt x="52892" y="41449"/>
                  <a:pt x="47477" y="36231"/>
                </a:cubicBezTo>
                <a:cubicBezTo>
                  <a:pt x="41966" y="31111"/>
                  <a:pt x="48541" y="32463"/>
                  <a:pt x="51248" y="31111"/>
                </a:cubicBezTo>
                <a:cubicBezTo>
                  <a:pt x="53956" y="29758"/>
                  <a:pt x="56760" y="25120"/>
                  <a:pt x="51829" y="24541"/>
                </a:cubicBezTo>
                <a:cubicBezTo>
                  <a:pt x="46897" y="23961"/>
                  <a:pt x="47961" y="26763"/>
                  <a:pt x="44190" y="25120"/>
                </a:cubicBezTo>
                <a:cubicBezTo>
                  <a:pt x="40322" y="23478"/>
                  <a:pt x="38678" y="30048"/>
                  <a:pt x="36261" y="28888"/>
                </a:cubicBezTo>
                <a:cubicBezTo>
                  <a:pt x="34617" y="28405"/>
                  <a:pt x="30556" y="25120"/>
                  <a:pt x="27558" y="22125"/>
                </a:cubicBezTo>
                <a:cubicBezTo>
                  <a:pt x="21756" y="26763"/>
                  <a:pt x="17405" y="32753"/>
                  <a:pt x="14407" y="39806"/>
                </a:cubicBezTo>
                <a:cubicBezTo>
                  <a:pt x="15278" y="49082"/>
                  <a:pt x="20112" y="53719"/>
                  <a:pt x="20112" y="53719"/>
                </a:cubicBezTo>
                <a:cubicBezTo>
                  <a:pt x="20112" y="53719"/>
                  <a:pt x="22626" y="59710"/>
                  <a:pt x="38195" y="67053"/>
                </a:cubicBezTo>
                <a:cubicBezTo>
                  <a:pt x="38195" y="67053"/>
                  <a:pt x="41192" y="67342"/>
                  <a:pt x="37614" y="63864"/>
                </a:cubicBezTo>
                <a:cubicBezTo>
                  <a:pt x="34037" y="60289"/>
                  <a:pt x="30556" y="56135"/>
                  <a:pt x="34617" y="54009"/>
                </a:cubicBezTo>
                <a:cubicBezTo>
                  <a:pt x="38678" y="51787"/>
                  <a:pt x="40032" y="51787"/>
                  <a:pt x="41192" y="56135"/>
                </a:cubicBezTo>
                <a:cubicBezTo>
                  <a:pt x="42256" y="60579"/>
                  <a:pt x="46317" y="57777"/>
                  <a:pt x="46607" y="54009"/>
                </a:cubicBezTo>
                <a:close/>
                <a:moveTo>
                  <a:pt x="59951" y="0"/>
                </a:moveTo>
                <a:cubicBezTo>
                  <a:pt x="26688" y="0"/>
                  <a:pt x="0" y="26763"/>
                  <a:pt x="0" y="60000"/>
                </a:cubicBezTo>
                <a:cubicBezTo>
                  <a:pt x="0" y="93236"/>
                  <a:pt x="26688" y="120000"/>
                  <a:pt x="59951" y="120000"/>
                </a:cubicBezTo>
                <a:cubicBezTo>
                  <a:pt x="93311" y="120000"/>
                  <a:pt x="120000" y="93236"/>
                  <a:pt x="120000" y="60000"/>
                </a:cubicBezTo>
                <a:cubicBezTo>
                  <a:pt x="120000" y="26763"/>
                  <a:pt x="93311" y="0"/>
                  <a:pt x="59951" y="0"/>
                </a:cubicBezTo>
                <a:close/>
                <a:moveTo>
                  <a:pt x="59951" y="114492"/>
                </a:moveTo>
                <a:cubicBezTo>
                  <a:pt x="29975" y="114492"/>
                  <a:pt x="5414" y="89951"/>
                  <a:pt x="5414" y="60000"/>
                </a:cubicBezTo>
                <a:cubicBezTo>
                  <a:pt x="5414" y="30048"/>
                  <a:pt x="29975" y="5507"/>
                  <a:pt x="59951" y="5507"/>
                </a:cubicBezTo>
                <a:cubicBezTo>
                  <a:pt x="90024" y="5507"/>
                  <a:pt x="114585" y="30048"/>
                  <a:pt x="114585" y="60000"/>
                </a:cubicBezTo>
                <a:cubicBezTo>
                  <a:pt x="114585" y="89951"/>
                  <a:pt x="90024" y="114492"/>
                  <a:pt x="59951" y="114492"/>
                </a:cubicBezTo>
                <a:close/>
                <a:moveTo>
                  <a:pt x="108879" y="55362"/>
                </a:moveTo>
                <a:cubicBezTo>
                  <a:pt x="108879" y="54782"/>
                  <a:pt x="108879" y="54589"/>
                  <a:pt x="108589" y="54009"/>
                </a:cubicBezTo>
                <a:cubicBezTo>
                  <a:pt x="108589" y="52946"/>
                  <a:pt x="108299" y="51787"/>
                  <a:pt x="108009" y="51014"/>
                </a:cubicBezTo>
                <a:cubicBezTo>
                  <a:pt x="108009" y="50434"/>
                  <a:pt x="107719" y="49951"/>
                  <a:pt x="107719" y="49371"/>
                </a:cubicBezTo>
                <a:cubicBezTo>
                  <a:pt x="107526" y="48309"/>
                  <a:pt x="107236" y="47439"/>
                  <a:pt x="106946" y="46376"/>
                </a:cubicBezTo>
                <a:cubicBezTo>
                  <a:pt x="106946" y="45797"/>
                  <a:pt x="106655" y="45507"/>
                  <a:pt x="106655" y="45024"/>
                </a:cubicBezTo>
                <a:cubicBezTo>
                  <a:pt x="106075" y="43671"/>
                  <a:pt x="105882" y="42318"/>
                  <a:pt x="105302" y="41159"/>
                </a:cubicBezTo>
                <a:lnTo>
                  <a:pt x="104431" y="39516"/>
                </a:lnTo>
                <a:cubicBezTo>
                  <a:pt x="104238" y="38743"/>
                  <a:pt x="103658" y="38164"/>
                  <a:pt x="103368" y="37391"/>
                </a:cubicBezTo>
                <a:cubicBezTo>
                  <a:pt x="103078" y="36811"/>
                  <a:pt x="102594" y="36038"/>
                  <a:pt x="102304" y="35458"/>
                </a:cubicBezTo>
                <a:cubicBezTo>
                  <a:pt x="102014" y="34879"/>
                  <a:pt x="101724" y="34396"/>
                  <a:pt x="101240" y="33816"/>
                </a:cubicBezTo>
                <a:cubicBezTo>
                  <a:pt x="100660" y="33236"/>
                  <a:pt x="100370" y="32463"/>
                  <a:pt x="99790" y="31884"/>
                </a:cubicBezTo>
                <a:cubicBezTo>
                  <a:pt x="99597" y="31594"/>
                  <a:pt x="99307" y="31111"/>
                  <a:pt x="99016" y="30821"/>
                </a:cubicBezTo>
                <a:cubicBezTo>
                  <a:pt x="97082" y="28405"/>
                  <a:pt x="94955" y="25893"/>
                  <a:pt x="92441" y="23768"/>
                </a:cubicBezTo>
                <a:cubicBezTo>
                  <a:pt x="92151" y="23768"/>
                  <a:pt x="92151" y="23478"/>
                  <a:pt x="91958" y="23478"/>
                </a:cubicBezTo>
                <a:cubicBezTo>
                  <a:pt x="91087" y="22608"/>
                  <a:pt x="90314" y="22125"/>
                  <a:pt x="89153" y="21256"/>
                </a:cubicBezTo>
                <a:lnTo>
                  <a:pt x="88960" y="21256"/>
                </a:lnTo>
                <a:cubicBezTo>
                  <a:pt x="85092" y="18260"/>
                  <a:pt x="80741" y="15845"/>
                  <a:pt x="76099" y="14202"/>
                </a:cubicBezTo>
                <a:cubicBezTo>
                  <a:pt x="74746" y="16328"/>
                  <a:pt x="73392" y="19130"/>
                  <a:pt x="71748" y="20193"/>
                </a:cubicBezTo>
                <a:cubicBezTo>
                  <a:pt x="69234" y="21545"/>
                  <a:pt x="69524" y="27053"/>
                  <a:pt x="74165" y="26473"/>
                </a:cubicBezTo>
                <a:cubicBezTo>
                  <a:pt x="74165" y="26473"/>
                  <a:pt x="72812" y="27826"/>
                  <a:pt x="74165" y="32753"/>
                </a:cubicBezTo>
                <a:cubicBezTo>
                  <a:pt x="75519" y="37681"/>
                  <a:pt x="77743" y="38743"/>
                  <a:pt x="84512" y="36038"/>
                </a:cubicBezTo>
                <a:cubicBezTo>
                  <a:pt x="87510" y="34879"/>
                  <a:pt x="89734" y="35458"/>
                  <a:pt x="89443" y="38454"/>
                </a:cubicBezTo>
                <a:cubicBezTo>
                  <a:pt x="88960" y="44734"/>
                  <a:pt x="84029" y="44444"/>
                  <a:pt x="87510" y="54589"/>
                </a:cubicBezTo>
                <a:cubicBezTo>
                  <a:pt x="89734" y="60579"/>
                  <a:pt x="95245" y="62995"/>
                  <a:pt x="97373" y="67922"/>
                </a:cubicBezTo>
                <a:cubicBezTo>
                  <a:pt x="98436" y="70628"/>
                  <a:pt x="102884" y="72850"/>
                  <a:pt x="106365" y="74685"/>
                </a:cubicBezTo>
                <a:cubicBezTo>
                  <a:pt x="106655" y="73333"/>
                  <a:pt x="107236" y="71980"/>
                  <a:pt x="107526" y="70917"/>
                </a:cubicBezTo>
                <a:cubicBezTo>
                  <a:pt x="107526" y="70338"/>
                  <a:pt x="107719" y="69855"/>
                  <a:pt x="107719" y="69275"/>
                </a:cubicBezTo>
                <a:cubicBezTo>
                  <a:pt x="108009" y="68212"/>
                  <a:pt x="108009" y="67342"/>
                  <a:pt x="108299" y="66280"/>
                </a:cubicBezTo>
                <a:cubicBezTo>
                  <a:pt x="108299" y="65700"/>
                  <a:pt x="108299" y="65410"/>
                  <a:pt x="108589" y="64927"/>
                </a:cubicBezTo>
                <a:cubicBezTo>
                  <a:pt x="108589" y="63574"/>
                  <a:pt x="108879" y="61932"/>
                  <a:pt x="108879" y="60579"/>
                </a:cubicBezTo>
                <a:cubicBezTo>
                  <a:pt x="109073" y="58357"/>
                  <a:pt x="109073" y="57004"/>
                  <a:pt x="108879" y="55362"/>
                </a:cubicBezTo>
                <a:close/>
              </a:path>
            </a:pathLst>
          </a:custGeom>
          <a:solidFill>
            <a:srgbClr val="A43E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686725" y="1110400"/>
            <a:ext cx="5200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322.9 million people </a:t>
            </a:r>
          </a:p>
        </p:txBody>
      </p:sp>
      <p:pic>
        <p:nvPicPr>
          <p:cNvPr descr="images (10).png" id="140" name="Shape 14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664949" y="886324"/>
            <a:ext cx="1267800" cy="1267800"/>
          </a:xfrm>
          <a:prstGeom prst="ellipse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usMap.png" id="141" name="Shape 141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267919" y="73751"/>
            <a:ext cx="963900" cy="56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mages1111.png"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225" y="1082687"/>
            <a:ext cx="561000" cy="561000"/>
          </a:xfrm>
          <a:prstGeom prst="ellipse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download (3).png"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225" y="2043675"/>
            <a:ext cx="561000" cy="561000"/>
          </a:xfrm>
          <a:prstGeom prst="ellipse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144" name="Shape 144"/>
          <p:cNvGrpSpPr/>
          <p:nvPr/>
        </p:nvGrpSpPr>
        <p:grpSpPr>
          <a:xfrm>
            <a:off x="1772225" y="2268675"/>
            <a:ext cx="3940800" cy="249012"/>
            <a:chOff x="3641000" y="2562512"/>
            <a:chExt cx="3940800" cy="249012"/>
          </a:xfrm>
        </p:grpSpPr>
        <p:sp>
          <p:nvSpPr>
            <p:cNvPr id="145" name="Shape 145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641000" y="2562512"/>
              <a:ext cx="3425400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Shape 147"/>
          <p:cNvSpPr txBox="1"/>
          <p:nvPr/>
        </p:nvSpPr>
        <p:spPr>
          <a:xfrm>
            <a:off x="5761200" y="2200275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PH" sz="20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87</a:t>
            </a:r>
            <a:r>
              <a:rPr b="1" lang="en-PH" sz="16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%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728637" y="2208825"/>
            <a:ext cx="2053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Active Internet Users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686725" y="1920700"/>
            <a:ext cx="1965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282.1</a:t>
            </a: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million people </a:t>
            </a:r>
          </a:p>
        </p:txBody>
      </p:sp>
      <p:pic>
        <p:nvPicPr>
          <p:cNvPr descr="images (9).png"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4224" y="3046199"/>
            <a:ext cx="561000" cy="560999"/>
          </a:xfrm>
          <a:prstGeom prst="ellipse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151" name="Shape 151"/>
          <p:cNvGrpSpPr/>
          <p:nvPr/>
        </p:nvGrpSpPr>
        <p:grpSpPr>
          <a:xfrm>
            <a:off x="1772225" y="3307250"/>
            <a:ext cx="3940800" cy="249012"/>
            <a:chOff x="3641000" y="2562512"/>
            <a:chExt cx="3940800" cy="249012"/>
          </a:xfrm>
        </p:grpSpPr>
        <p:sp>
          <p:nvSpPr>
            <p:cNvPr id="152" name="Shape 152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3641000" y="2562512"/>
              <a:ext cx="2663100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Shape 154"/>
          <p:cNvSpPr txBox="1"/>
          <p:nvPr/>
        </p:nvSpPr>
        <p:spPr>
          <a:xfrm>
            <a:off x="5713125" y="3238850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PH" sz="20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68</a:t>
            </a:r>
            <a:r>
              <a:rPr b="1" lang="en-PH" sz="16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%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686725" y="2968200"/>
            <a:ext cx="1965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192.0</a:t>
            </a: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million people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1728659" y="3247400"/>
            <a:ext cx="3578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Active Social Media Users</a:t>
            </a:r>
          </a:p>
        </p:txBody>
      </p:sp>
      <p:pic>
        <p:nvPicPr>
          <p:cNvPr descr="socialMobile.png" id="157" name="Shape 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4225" y="4124950"/>
            <a:ext cx="561000" cy="561000"/>
          </a:xfrm>
          <a:prstGeom prst="ellipse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158" name="Shape 158"/>
          <p:cNvGrpSpPr/>
          <p:nvPr/>
        </p:nvGrpSpPr>
        <p:grpSpPr>
          <a:xfrm>
            <a:off x="1772225" y="4377100"/>
            <a:ext cx="3940800" cy="249012"/>
            <a:chOff x="3641000" y="2562512"/>
            <a:chExt cx="3940800" cy="249012"/>
          </a:xfrm>
        </p:grpSpPr>
        <p:sp>
          <p:nvSpPr>
            <p:cNvPr id="159" name="Shape 159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3641000" y="2562512"/>
              <a:ext cx="3452700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Shape 161"/>
          <p:cNvSpPr txBox="1"/>
          <p:nvPr/>
        </p:nvSpPr>
        <p:spPr>
          <a:xfrm>
            <a:off x="5713125" y="4240825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PH" sz="20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88</a:t>
            </a:r>
            <a:r>
              <a:rPr b="1" lang="en-PH" sz="16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%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728659" y="4317250"/>
            <a:ext cx="3578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Active Mobile Social Users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1686725" y="4046975"/>
            <a:ext cx="1965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169.0 million people </a:t>
            </a:r>
          </a:p>
        </p:txBody>
      </p:sp>
      <p:pic>
        <p:nvPicPr>
          <p:cNvPr descr="january.png" id="164" name="Shape 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6900" y="2357100"/>
            <a:ext cx="963900" cy="96389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7303050" y="4626100"/>
            <a:ext cx="2211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 sz="12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Data retrieved from www.smartinsights.com</a:t>
            </a:r>
          </a:p>
        </p:txBody>
      </p:sp>
      <p:grpSp>
        <p:nvGrpSpPr>
          <p:cNvPr id="166" name="Shape 166"/>
          <p:cNvGrpSpPr/>
          <p:nvPr/>
        </p:nvGrpSpPr>
        <p:grpSpPr>
          <a:xfrm>
            <a:off x="7498947" y="61515"/>
            <a:ext cx="1576323" cy="617517"/>
            <a:chOff x="79784" y="100500"/>
            <a:chExt cx="2906736" cy="1138700"/>
          </a:xfrm>
        </p:grpSpPr>
        <p:pic>
          <p:nvPicPr>
            <p:cNvPr descr="tighWork).jpg" id="167" name="Shape 16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48821" y="104900"/>
              <a:ext cx="1937700" cy="11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descr="techGurus.png" id="168" name="Shape 168"/>
            <p:cNvPicPr preferRelativeResize="0"/>
            <p:nvPr/>
          </p:nvPicPr>
          <p:blipFill>
            <a:blip r:embed="rId11">
              <a:alphaModFix amt="65000"/>
            </a:blip>
            <a:stretch>
              <a:fillRect/>
            </a:stretch>
          </p:blipFill>
          <p:spPr>
            <a:xfrm>
              <a:off x="79784" y="100500"/>
              <a:ext cx="904500" cy="1134300"/>
            </a:xfrm>
            <a:prstGeom prst="flowChartAlternateProcess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34575" y="73750"/>
            <a:ext cx="87093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/>
              <a:t>Top Active Social Platforms</a:t>
            </a:r>
          </a:p>
        </p:txBody>
      </p:sp>
      <p:sp>
        <p:nvSpPr>
          <p:cNvPr id="174" name="Shape 174"/>
          <p:cNvSpPr/>
          <p:nvPr/>
        </p:nvSpPr>
        <p:spPr>
          <a:xfrm>
            <a:off x="8018338" y="3523975"/>
            <a:ext cx="561000" cy="561000"/>
          </a:xfrm>
          <a:custGeom>
            <a:pathLst>
              <a:path extrusionOk="0" h="120000" w="120000">
                <a:moveTo>
                  <a:pt x="66817" y="71980"/>
                </a:moveTo>
                <a:cubicBezTo>
                  <a:pt x="61112" y="67053"/>
                  <a:pt x="61595" y="64927"/>
                  <a:pt x="54246" y="64927"/>
                </a:cubicBezTo>
                <a:cubicBezTo>
                  <a:pt x="46897" y="64927"/>
                  <a:pt x="42256" y="66570"/>
                  <a:pt x="44190" y="76908"/>
                </a:cubicBezTo>
                <a:cubicBezTo>
                  <a:pt x="46124" y="87246"/>
                  <a:pt x="51539" y="82608"/>
                  <a:pt x="50958" y="90241"/>
                </a:cubicBezTo>
                <a:cubicBezTo>
                  <a:pt x="50475" y="97874"/>
                  <a:pt x="52312" y="99806"/>
                  <a:pt x="53473" y="101739"/>
                </a:cubicBezTo>
                <a:cubicBezTo>
                  <a:pt x="54536" y="103671"/>
                  <a:pt x="58404" y="109082"/>
                  <a:pt x="59468" y="101449"/>
                </a:cubicBezTo>
                <a:cubicBezTo>
                  <a:pt x="60531" y="93816"/>
                  <a:pt x="63239" y="89468"/>
                  <a:pt x="66236" y="85603"/>
                </a:cubicBezTo>
                <a:cubicBezTo>
                  <a:pt x="69234" y="81835"/>
                  <a:pt x="72522" y="76908"/>
                  <a:pt x="66817" y="71980"/>
                </a:cubicBezTo>
                <a:close/>
                <a:moveTo>
                  <a:pt x="90314" y="71497"/>
                </a:moveTo>
                <a:cubicBezTo>
                  <a:pt x="88380" y="72560"/>
                  <a:pt x="88380" y="75265"/>
                  <a:pt x="90024" y="76618"/>
                </a:cubicBezTo>
                <a:cubicBezTo>
                  <a:pt x="91668" y="77971"/>
                  <a:pt x="94955" y="79903"/>
                  <a:pt x="96019" y="76618"/>
                </a:cubicBezTo>
                <a:cubicBezTo>
                  <a:pt x="97082" y="73333"/>
                  <a:pt x="92151" y="70338"/>
                  <a:pt x="90314" y="71497"/>
                </a:cubicBezTo>
                <a:close/>
                <a:moveTo>
                  <a:pt x="46607" y="54009"/>
                </a:moveTo>
                <a:cubicBezTo>
                  <a:pt x="46897" y="50144"/>
                  <a:pt x="53182" y="46086"/>
                  <a:pt x="57534" y="44154"/>
                </a:cubicBezTo>
                <a:cubicBezTo>
                  <a:pt x="61885" y="42318"/>
                  <a:pt x="65753" y="41739"/>
                  <a:pt x="65173" y="38454"/>
                </a:cubicBezTo>
                <a:cubicBezTo>
                  <a:pt x="64593" y="35169"/>
                  <a:pt x="63529" y="32753"/>
                  <a:pt x="56760" y="32753"/>
                </a:cubicBezTo>
                <a:cubicBezTo>
                  <a:pt x="49895" y="32753"/>
                  <a:pt x="52892" y="41449"/>
                  <a:pt x="47477" y="36231"/>
                </a:cubicBezTo>
                <a:cubicBezTo>
                  <a:pt x="41966" y="31111"/>
                  <a:pt x="48541" y="32463"/>
                  <a:pt x="51248" y="31111"/>
                </a:cubicBezTo>
                <a:cubicBezTo>
                  <a:pt x="53956" y="29758"/>
                  <a:pt x="56760" y="25120"/>
                  <a:pt x="51829" y="24541"/>
                </a:cubicBezTo>
                <a:cubicBezTo>
                  <a:pt x="46897" y="23961"/>
                  <a:pt x="47961" y="26763"/>
                  <a:pt x="44190" y="25120"/>
                </a:cubicBezTo>
                <a:cubicBezTo>
                  <a:pt x="40322" y="23478"/>
                  <a:pt x="38678" y="30048"/>
                  <a:pt x="36261" y="28888"/>
                </a:cubicBezTo>
                <a:cubicBezTo>
                  <a:pt x="34617" y="28405"/>
                  <a:pt x="30556" y="25120"/>
                  <a:pt x="27558" y="22125"/>
                </a:cubicBezTo>
                <a:cubicBezTo>
                  <a:pt x="21756" y="26763"/>
                  <a:pt x="17405" y="32753"/>
                  <a:pt x="14407" y="39806"/>
                </a:cubicBezTo>
                <a:cubicBezTo>
                  <a:pt x="15278" y="49082"/>
                  <a:pt x="20112" y="53719"/>
                  <a:pt x="20112" y="53719"/>
                </a:cubicBezTo>
                <a:cubicBezTo>
                  <a:pt x="20112" y="53719"/>
                  <a:pt x="22626" y="59710"/>
                  <a:pt x="38195" y="67053"/>
                </a:cubicBezTo>
                <a:cubicBezTo>
                  <a:pt x="38195" y="67053"/>
                  <a:pt x="41192" y="67342"/>
                  <a:pt x="37614" y="63864"/>
                </a:cubicBezTo>
                <a:cubicBezTo>
                  <a:pt x="34037" y="60289"/>
                  <a:pt x="30556" y="56135"/>
                  <a:pt x="34617" y="54009"/>
                </a:cubicBezTo>
                <a:cubicBezTo>
                  <a:pt x="38678" y="51787"/>
                  <a:pt x="40032" y="51787"/>
                  <a:pt x="41192" y="56135"/>
                </a:cubicBezTo>
                <a:cubicBezTo>
                  <a:pt x="42256" y="60579"/>
                  <a:pt x="46317" y="57777"/>
                  <a:pt x="46607" y="54009"/>
                </a:cubicBezTo>
                <a:close/>
                <a:moveTo>
                  <a:pt x="59951" y="0"/>
                </a:moveTo>
                <a:cubicBezTo>
                  <a:pt x="26688" y="0"/>
                  <a:pt x="0" y="26763"/>
                  <a:pt x="0" y="60000"/>
                </a:cubicBezTo>
                <a:cubicBezTo>
                  <a:pt x="0" y="93236"/>
                  <a:pt x="26688" y="120000"/>
                  <a:pt x="59951" y="120000"/>
                </a:cubicBezTo>
                <a:cubicBezTo>
                  <a:pt x="93311" y="120000"/>
                  <a:pt x="120000" y="93236"/>
                  <a:pt x="120000" y="60000"/>
                </a:cubicBezTo>
                <a:cubicBezTo>
                  <a:pt x="120000" y="26763"/>
                  <a:pt x="93311" y="0"/>
                  <a:pt x="59951" y="0"/>
                </a:cubicBezTo>
                <a:close/>
                <a:moveTo>
                  <a:pt x="59951" y="114492"/>
                </a:moveTo>
                <a:cubicBezTo>
                  <a:pt x="29975" y="114492"/>
                  <a:pt x="5414" y="89951"/>
                  <a:pt x="5414" y="60000"/>
                </a:cubicBezTo>
                <a:cubicBezTo>
                  <a:pt x="5414" y="30048"/>
                  <a:pt x="29975" y="5507"/>
                  <a:pt x="59951" y="5507"/>
                </a:cubicBezTo>
                <a:cubicBezTo>
                  <a:pt x="90024" y="5507"/>
                  <a:pt x="114585" y="30048"/>
                  <a:pt x="114585" y="60000"/>
                </a:cubicBezTo>
                <a:cubicBezTo>
                  <a:pt x="114585" y="89951"/>
                  <a:pt x="90024" y="114492"/>
                  <a:pt x="59951" y="114492"/>
                </a:cubicBezTo>
                <a:close/>
                <a:moveTo>
                  <a:pt x="108879" y="55362"/>
                </a:moveTo>
                <a:cubicBezTo>
                  <a:pt x="108879" y="54782"/>
                  <a:pt x="108879" y="54589"/>
                  <a:pt x="108589" y="54009"/>
                </a:cubicBezTo>
                <a:cubicBezTo>
                  <a:pt x="108589" y="52946"/>
                  <a:pt x="108299" y="51787"/>
                  <a:pt x="108009" y="51014"/>
                </a:cubicBezTo>
                <a:cubicBezTo>
                  <a:pt x="108009" y="50434"/>
                  <a:pt x="107719" y="49951"/>
                  <a:pt x="107719" y="49371"/>
                </a:cubicBezTo>
                <a:cubicBezTo>
                  <a:pt x="107526" y="48309"/>
                  <a:pt x="107236" y="47439"/>
                  <a:pt x="106946" y="46376"/>
                </a:cubicBezTo>
                <a:cubicBezTo>
                  <a:pt x="106946" y="45797"/>
                  <a:pt x="106655" y="45507"/>
                  <a:pt x="106655" y="45024"/>
                </a:cubicBezTo>
                <a:cubicBezTo>
                  <a:pt x="106075" y="43671"/>
                  <a:pt x="105882" y="42318"/>
                  <a:pt x="105302" y="41159"/>
                </a:cubicBezTo>
                <a:lnTo>
                  <a:pt x="104431" y="39516"/>
                </a:lnTo>
                <a:cubicBezTo>
                  <a:pt x="104238" y="38743"/>
                  <a:pt x="103658" y="38164"/>
                  <a:pt x="103368" y="37391"/>
                </a:cubicBezTo>
                <a:cubicBezTo>
                  <a:pt x="103078" y="36811"/>
                  <a:pt x="102594" y="36038"/>
                  <a:pt x="102304" y="35458"/>
                </a:cubicBezTo>
                <a:cubicBezTo>
                  <a:pt x="102014" y="34879"/>
                  <a:pt x="101724" y="34396"/>
                  <a:pt x="101240" y="33816"/>
                </a:cubicBezTo>
                <a:cubicBezTo>
                  <a:pt x="100660" y="33236"/>
                  <a:pt x="100370" y="32463"/>
                  <a:pt x="99790" y="31884"/>
                </a:cubicBezTo>
                <a:cubicBezTo>
                  <a:pt x="99597" y="31594"/>
                  <a:pt x="99307" y="31111"/>
                  <a:pt x="99016" y="30821"/>
                </a:cubicBezTo>
                <a:cubicBezTo>
                  <a:pt x="97082" y="28405"/>
                  <a:pt x="94955" y="25893"/>
                  <a:pt x="92441" y="23768"/>
                </a:cubicBezTo>
                <a:cubicBezTo>
                  <a:pt x="92151" y="23768"/>
                  <a:pt x="92151" y="23478"/>
                  <a:pt x="91958" y="23478"/>
                </a:cubicBezTo>
                <a:cubicBezTo>
                  <a:pt x="91087" y="22608"/>
                  <a:pt x="90314" y="22125"/>
                  <a:pt x="89153" y="21256"/>
                </a:cubicBezTo>
                <a:lnTo>
                  <a:pt x="88960" y="21256"/>
                </a:lnTo>
                <a:cubicBezTo>
                  <a:pt x="85092" y="18260"/>
                  <a:pt x="80741" y="15845"/>
                  <a:pt x="76099" y="14202"/>
                </a:cubicBezTo>
                <a:cubicBezTo>
                  <a:pt x="74746" y="16328"/>
                  <a:pt x="73392" y="19130"/>
                  <a:pt x="71748" y="20193"/>
                </a:cubicBezTo>
                <a:cubicBezTo>
                  <a:pt x="69234" y="21545"/>
                  <a:pt x="69524" y="27053"/>
                  <a:pt x="74165" y="26473"/>
                </a:cubicBezTo>
                <a:cubicBezTo>
                  <a:pt x="74165" y="26473"/>
                  <a:pt x="72812" y="27826"/>
                  <a:pt x="74165" y="32753"/>
                </a:cubicBezTo>
                <a:cubicBezTo>
                  <a:pt x="75519" y="37681"/>
                  <a:pt x="77743" y="38743"/>
                  <a:pt x="84512" y="36038"/>
                </a:cubicBezTo>
                <a:cubicBezTo>
                  <a:pt x="87510" y="34879"/>
                  <a:pt x="89734" y="35458"/>
                  <a:pt x="89443" y="38454"/>
                </a:cubicBezTo>
                <a:cubicBezTo>
                  <a:pt x="88960" y="44734"/>
                  <a:pt x="84029" y="44444"/>
                  <a:pt x="87510" y="54589"/>
                </a:cubicBezTo>
                <a:cubicBezTo>
                  <a:pt x="89734" y="60579"/>
                  <a:pt x="95245" y="62995"/>
                  <a:pt x="97373" y="67922"/>
                </a:cubicBezTo>
                <a:cubicBezTo>
                  <a:pt x="98436" y="70628"/>
                  <a:pt x="102884" y="72850"/>
                  <a:pt x="106365" y="74685"/>
                </a:cubicBezTo>
                <a:cubicBezTo>
                  <a:pt x="106655" y="73333"/>
                  <a:pt x="107236" y="71980"/>
                  <a:pt x="107526" y="70917"/>
                </a:cubicBezTo>
                <a:cubicBezTo>
                  <a:pt x="107526" y="70338"/>
                  <a:pt x="107719" y="69855"/>
                  <a:pt x="107719" y="69275"/>
                </a:cubicBezTo>
                <a:cubicBezTo>
                  <a:pt x="108009" y="68212"/>
                  <a:pt x="108009" y="67342"/>
                  <a:pt x="108299" y="66280"/>
                </a:cubicBezTo>
                <a:cubicBezTo>
                  <a:pt x="108299" y="65700"/>
                  <a:pt x="108299" y="65410"/>
                  <a:pt x="108589" y="64927"/>
                </a:cubicBezTo>
                <a:cubicBezTo>
                  <a:pt x="108589" y="63574"/>
                  <a:pt x="108879" y="61932"/>
                  <a:pt x="108879" y="60579"/>
                </a:cubicBezTo>
                <a:cubicBezTo>
                  <a:pt x="109073" y="58357"/>
                  <a:pt x="109073" y="57004"/>
                  <a:pt x="108879" y="55362"/>
                </a:cubicBezTo>
                <a:close/>
              </a:path>
            </a:pathLst>
          </a:custGeom>
          <a:solidFill>
            <a:srgbClr val="A43E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s (10).png" id="175" name="Shape 17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664949" y="886324"/>
            <a:ext cx="1267800" cy="1267800"/>
          </a:xfrm>
          <a:prstGeom prst="ellipse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january.png"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900" y="2357100"/>
            <a:ext cx="963900" cy="96389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7303050" y="4626100"/>
            <a:ext cx="2211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sz="12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Data retrieved from www.smartinsights.com</a:t>
            </a:r>
          </a:p>
        </p:txBody>
      </p:sp>
      <p:grpSp>
        <p:nvGrpSpPr>
          <p:cNvPr id="178" name="Shape 178"/>
          <p:cNvGrpSpPr/>
          <p:nvPr/>
        </p:nvGrpSpPr>
        <p:grpSpPr>
          <a:xfrm>
            <a:off x="2188100" y="1525275"/>
            <a:ext cx="3940800" cy="249012"/>
            <a:chOff x="3641000" y="2562512"/>
            <a:chExt cx="3940800" cy="249012"/>
          </a:xfrm>
        </p:grpSpPr>
        <p:sp>
          <p:nvSpPr>
            <p:cNvPr id="179" name="Shape 179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3641000" y="2562512"/>
              <a:ext cx="1619100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Shape 181"/>
          <p:cNvSpPr txBox="1"/>
          <p:nvPr/>
        </p:nvSpPr>
        <p:spPr>
          <a:xfrm>
            <a:off x="6129000" y="1456875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PH" sz="20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41</a:t>
            </a:r>
            <a:r>
              <a:rPr b="1" lang="en-PH" sz="16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%</a:t>
            </a:r>
          </a:p>
        </p:txBody>
      </p:sp>
      <p:pic>
        <p:nvPicPr>
          <p:cNvPr descr="facebook.png"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400" y="1329825"/>
            <a:ext cx="654300" cy="65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s (11).png"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1850" y="2157485"/>
            <a:ext cx="593400" cy="58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2188100" y="2315875"/>
            <a:ext cx="3940800" cy="249012"/>
            <a:chOff x="3641000" y="2562512"/>
            <a:chExt cx="3940800" cy="249012"/>
          </a:xfrm>
        </p:grpSpPr>
        <p:sp>
          <p:nvSpPr>
            <p:cNvPr id="185" name="Shape 185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3641000" y="2562512"/>
              <a:ext cx="671700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Shape 187"/>
          <p:cNvSpPr txBox="1"/>
          <p:nvPr/>
        </p:nvSpPr>
        <p:spPr>
          <a:xfrm>
            <a:off x="6129000" y="2247475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PH" sz="20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17</a:t>
            </a:r>
            <a:r>
              <a:rPr b="1" lang="en-PH" sz="16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%</a:t>
            </a:r>
          </a:p>
        </p:txBody>
      </p:sp>
      <p:pic>
        <p:nvPicPr>
          <p:cNvPr descr="images (3).jpg" id="188" name="Shape 1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3749" y="2911024"/>
            <a:ext cx="609599" cy="609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Shape 189"/>
          <p:cNvGrpSpPr/>
          <p:nvPr/>
        </p:nvGrpSpPr>
        <p:grpSpPr>
          <a:xfrm>
            <a:off x="2188100" y="3084125"/>
            <a:ext cx="3940800" cy="249012"/>
            <a:chOff x="3641000" y="2562512"/>
            <a:chExt cx="3940800" cy="249012"/>
          </a:xfrm>
        </p:grpSpPr>
        <p:sp>
          <p:nvSpPr>
            <p:cNvPr id="190" name="Shape 190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3641000" y="2562512"/>
              <a:ext cx="593400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Shape 192"/>
          <p:cNvSpPr txBox="1"/>
          <p:nvPr/>
        </p:nvSpPr>
        <p:spPr>
          <a:xfrm>
            <a:off x="6129000" y="3015725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PH" sz="20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15</a:t>
            </a:r>
            <a:r>
              <a:rPr b="1" lang="en-PH" sz="16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%</a:t>
            </a:r>
          </a:p>
        </p:txBody>
      </p:sp>
      <p:pic>
        <p:nvPicPr>
          <p:cNvPr descr="download (5).png" id="193" name="Shape 1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1400" y="3738675"/>
            <a:ext cx="609600" cy="609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4" name="Shape 194"/>
          <p:cNvGrpSpPr/>
          <p:nvPr/>
        </p:nvGrpSpPr>
        <p:grpSpPr>
          <a:xfrm>
            <a:off x="2188100" y="3920775"/>
            <a:ext cx="3940800" cy="249012"/>
            <a:chOff x="3641000" y="2562512"/>
            <a:chExt cx="3940800" cy="249012"/>
          </a:xfrm>
        </p:grpSpPr>
        <p:sp>
          <p:nvSpPr>
            <p:cNvPr id="195" name="Shape 195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641000" y="2562512"/>
              <a:ext cx="479400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Shape 197"/>
          <p:cNvSpPr txBox="1"/>
          <p:nvPr/>
        </p:nvSpPr>
        <p:spPr>
          <a:xfrm>
            <a:off x="6129000" y="3852375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PH" sz="20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12</a:t>
            </a:r>
            <a:r>
              <a:rPr b="1" lang="en-PH" sz="16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%</a:t>
            </a:r>
          </a:p>
        </p:txBody>
      </p:sp>
      <p:grpSp>
        <p:nvGrpSpPr>
          <p:cNvPr id="198" name="Shape 198"/>
          <p:cNvGrpSpPr/>
          <p:nvPr/>
        </p:nvGrpSpPr>
        <p:grpSpPr>
          <a:xfrm>
            <a:off x="7498947" y="61515"/>
            <a:ext cx="1576323" cy="617517"/>
            <a:chOff x="79784" y="100500"/>
            <a:chExt cx="2906736" cy="1138700"/>
          </a:xfrm>
        </p:grpSpPr>
        <p:pic>
          <p:nvPicPr>
            <p:cNvPr descr="tighWork).jpg" id="199" name="Shape 19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48821" y="104900"/>
              <a:ext cx="1937700" cy="11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descr="techGurus.png" id="200" name="Shape 200"/>
            <p:cNvPicPr preferRelativeResize="0"/>
            <p:nvPr/>
          </p:nvPicPr>
          <p:blipFill>
            <a:blip r:embed="rId10">
              <a:alphaModFix amt="65000"/>
            </a:blip>
            <a:stretch>
              <a:fillRect/>
            </a:stretch>
          </p:blipFill>
          <p:spPr>
            <a:xfrm>
              <a:off x="79784" y="100500"/>
              <a:ext cx="904500" cy="1134300"/>
            </a:xfrm>
            <a:prstGeom prst="flowChartAlternateProcess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538350" y="133350"/>
            <a:ext cx="86058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/>
              <a:t>What they currently have</a:t>
            </a:r>
          </a:p>
        </p:txBody>
      </p:sp>
      <p:pic>
        <p:nvPicPr>
          <p:cNvPr descr="Image result for yelp icon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39650"/>
            <a:ext cx="502475" cy="50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acebook icon"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2403100"/>
            <a:ext cx="502475" cy="5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1569275" y="2318312"/>
            <a:ext cx="3000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NO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reviews in Facebook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1569275" y="1610787"/>
            <a:ext cx="3000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NO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reviews in Yelp</a:t>
            </a:r>
          </a:p>
        </p:txBody>
      </p:sp>
      <p:pic>
        <p:nvPicPr>
          <p:cNvPr descr="Image result for facebook like icon"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875" y="2708489"/>
            <a:ext cx="163149" cy="15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833700" y="2560112"/>
            <a:ext cx="1020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75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likes</a:t>
            </a:r>
          </a:p>
        </p:txBody>
      </p:sp>
      <p:pic>
        <p:nvPicPr>
          <p:cNvPr descr="Image result for visit icon" id="212" name="Shape 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6625" y="2691372"/>
            <a:ext cx="163160" cy="22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2854000" y="2560112"/>
            <a:ext cx="1020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12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visits</a:t>
            </a:r>
          </a:p>
        </p:txBody>
      </p:sp>
      <p:pic>
        <p:nvPicPr>
          <p:cNvPr descr="Image result for instagram icon" id="214" name="Shape 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0600" y="3066550"/>
            <a:ext cx="502475" cy="5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1569275" y="1872112"/>
            <a:ext cx="18384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27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pictures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569275" y="2942500"/>
            <a:ext cx="3264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94 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followers in Instagram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569262" y="3187775"/>
            <a:ext cx="3264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218 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following   </a:t>
            </a: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11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posts</a:t>
            </a:r>
          </a:p>
        </p:txBody>
      </p:sp>
      <p:pic>
        <p:nvPicPr>
          <p:cNvPr descr="Image result for twitter logo" id="218" name="Shape 2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0600" y="3730000"/>
            <a:ext cx="502475" cy="5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569275" y="3782025"/>
            <a:ext cx="3000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NO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tweets in Twitter</a:t>
            </a:r>
          </a:p>
        </p:txBody>
      </p:sp>
      <p:pic>
        <p:nvPicPr>
          <p:cNvPr descr="Image result for google + logo" id="220" name="Shape 2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0600" y="4440500"/>
            <a:ext cx="502474" cy="5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1569275" y="4492537"/>
            <a:ext cx="3000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NO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results in Google+</a:t>
            </a:r>
          </a:p>
        </p:txBody>
      </p:sp>
      <p:sp>
        <p:nvSpPr>
          <p:cNvPr id="222" name="Shape 222"/>
          <p:cNvSpPr/>
          <p:nvPr/>
        </p:nvSpPr>
        <p:spPr>
          <a:xfrm>
            <a:off x="1036625" y="898387"/>
            <a:ext cx="2903700" cy="609600"/>
          </a:xfrm>
          <a:prstGeom prst="rect">
            <a:avLst/>
          </a:prstGeom>
          <a:solidFill>
            <a:srgbClr val="000000">
              <a:alpha val="12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1012012" y="895375"/>
            <a:ext cx="2903700" cy="609600"/>
          </a:xfrm>
          <a:prstGeom prst="rect">
            <a:avLst/>
          </a:prstGeom>
          <a:solidFill>
            <a:srgbClr val="A43E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4294967295" type="ctrTitle"/>
          </p:nvPr>
        </p:nvSpPr>
        <p:spPr>
          <a:xfrm>
            <a:off x="1569271" y="841668"/>
            <a:ext cx="2367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lang="en-PH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Social Media</a:t>
            </a:r>
          </a:p>
        </p:txBody>
      </p:sp>
      <p:pic>
        <p:nvPicPr>
          <p:cNvPr descr="Image result for social media logo" id="225" name="Shape 2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8497" y="934831"/>
            <a:ext cx="530700" cy="53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5244075" y="880087"/>
            <a:ext cx="2903700" cy="609600"/>
          </a:xfrm>
          <a:prstGeom prst="rect">
            <a:avLst/>
          </a:prstGeom>
          <a:solidFill>
            <a:srgbClr val="000000">
              <a:alpha val="12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5219462" y="877075"/>
            <a:ext cx="2903699" cy="609600"/>
          </a:xfrm>
          <a:prstGeom prst="rect">
            <a:avLst/>
          </a:prstGeom>
          <a:solidFill>
            <a:srgbClr val="A43E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>
            <p:ph idx="4294967295" type="ctrTitle"/>
          </p:nvPr>
        </p:nvSpPr>
        <p:spPr>
          <a:xfrm>
            <a:off x="5756171" y="822193"/>
            <a:ext cx="2367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lang="en-PH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Web Presence</a:t>
            </a:r>
          </a:p>
        </p:txBody>
      </p:sp>
      <p:pic>
        <p:nvPicPr>
          <p:cNvPr descr="Related image" id="229" name="Shape 2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64600" y="896600"/>
            <a:ext cx="576600" cy="57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 result for website under construction icon" id="230" name="Shape 2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30675" y="3492825"/>
            <a:ext cx="1265931" cy="1376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ebsite under construction icon" id="231" name="Shape 2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09225" y="3754025"/>
            <a:ext cx="2121450" cy="10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929875" y="1663437"/>
            <a:ext cx="1482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NO</a:t>
            </a: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N</a:t>
            </a:r>
            <a:r>
              <a:rPr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 Existent</a:t>
            </a:r>
          </a:p>
        </p:txBody>
      </p:sp>
      <p:pic>
        <p:nvPicPr>
          <p:cNvPr descr="Untitled32111.png" id="233" name="Shape 2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67175" y="2157650"/>
            <a:ext cx="2657400" cy="1295400"/>
          </a:xfrm>
          <a:prstGeom prst="ellipse">
            <a:avLst/>
          </a:prstGeom>
          <a:noFill/>
          <a:ln cap="flat" cmpd="sng" w="9525">
            <a:solidFill>
              <a:srgbClr val="A43E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234" name="Shape 234"/>
          <p:cNvGrpSpPr/>
          <p:nvPr/>
        </p:nvGrpSpPr>
        <p:grpSpPr>
          <a:xfrm>
            <a:off x="7498947" y="61515"/>
            <a:ext cx="1576323" cy="617517"/>
            <a:chOff x="79784" y="100500"/>
            <a:chExt cx="2906736" cy="1138700"/>
          </a:xfrm>
        </p:grpSpPr>
        <p:pic>
          <p:nvPicPr>
            <p:cNvPr descr="tighWork).jpg" id="235" name="Shape 2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048821" y="104900"/>
              <a:ext cx="1937700" cy="11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descr="techGurus.png" id="236" name="Shape 236"/>
            <p:cNvPicPr preferRelativeResize="0"/>
            <p:nvPr/>
          </p:nvPicPr>
          <p:blipFill>
            <a:blip r:embed="rId16">
              <a:alphaModFix amt="65000"/>
            </a:blip>
            <a:stretch>
              <a:fillRect/>
            </a:stretch>
          </p:blipFill>
          <p:spPr>
            <a:xfrm>
              <a:off x="79784" y="100500"/>
              <a:ext cx="904500" cy="1134300"/>
            </a:xfrm>
            <a:prstGeom prst="flowChartAlternateProcess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36025" y="133350"/>
            <a:ext cx="8636700" cy="60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/>
              <a:t>Our Milestones</a:t>
            </a:r>
          </a:p>
        </p:txBody>
      </p:sp>
      <p:sp>
        <p:nvSpPr>
          <p:cNvPr id="242" name="Shape 242"/>
          <p:cNvSpPr/>
          <p:nvPr/>
        </p:nvSpPr>
        <p:spPr>
          <a:xfrm>
            <a:off x="2796697" y="2832141"/>
            <a:ext cx="431100" cy="429900"/>
          </a:xfrm>
          <a:prstGeom prst="ellipse">
            <a:avLst/>
          </a:prstGeom>
          <a:solidFill>
            <a:srgbClr val="A43E00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362791" y="2603461"/>
            <a:ext cx="889500" cy="887399"/>
          </a:xfrm>
          <a:prstGeom prst="donut">
            <a:avLst>
              <a:gd fmla="val 12366" name="adj"/>
            </a:avLst>
          </a:prstGeom>
          <a:solidFill>
            <a:srgbClr val="A43E00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381546" y="2831958"/>
            <a:ext cx="431100" cy="429900"/>
          </a:xfrm>
          <a:prstGeom prst="ellipse">
            <a:avLst/>
          </a:prstGeom>
          <a:solidFill>
            <a:srgbClr val="A43E00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941892" y="2603461"/>
            <a:ext cx="889500" cy="887399"/>
          </a:xfrm>
          <a:prstGeom prst="donut">
            <a:avLst>
              <a:gd fmla="val 12366" name="adj"/>
            </a:avLst>
          </a:prstGeom>
          <a:solidFill>
            <a:srgbClr val="A43E00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 rot="575">
            <a:off x="1322399" y="1919570"/>
            <a:ext cx="1793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Milestone# 1</a:t>
            </a:r>
            <a:b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Facebook</a:t>
            </a:r>
          </a:p>
        </p:txBody>
      </p:sp>
      <p:sp>
        <p:nvSpPr>
          <p:cNvPr id="247" name="Shape 247"/>
          <p:cNvSpPr txBox="1"/>
          <p:nvPr/>
        </p:nvSpPr>
        <p:spPr>
          <a:xfrm rot="1090">
            <a:off x="2877455" y="1919524"/>
            <a:ext cx="1891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Milestone#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Yelp</a:t>
            </a:r>
          </a:p>
        </p:txBody>
      </p:sp>
      <p:sp>
        <p:nvSpPr>
          <p:cNvPr id="248" name="Shape 248"/>
          <p:cNvSpPr txBox="1"/>
          <p:nvPr/>
        </p:nvSpPr>
        <p:spPr>
          <a:xfrm rot="-4496303">
            <a:off x="1601140" y="3848359"/>
            <a:ext cx="2415168" cy="431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5 five-star reviews</a:t>
            </a:r>
          </a:p>
        </p:txBody>
      </p:sp>
      <p:sp>
        <p:nvSpPr>
          <p:cNvPr id="249" name="Shape 249"/>
          <p:cNvSpPr txBox="1"/>
          <p:nvPr/>
        </p:nvSpPr>
        <p:spPr>
          <a:xfrm rot="-4497224">
            <a:off x="3709111" y="3507159"/>
            <a:ext cx="1494227" cy="431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10 Tweets</a:t>
            </a:r>
          </a:p>
        </p:txBody>
      </p:sp>
      <p:sp>
        <p:nvSpPr>
          <p:cNvPr id="250" name="Shape 250"/>
          <p:cNvSpPr/>
          <p:nvPr/>
        </p:nvSpPr>
        <p:spPr>
          <a:xfrm>
            <a:off x="1777942" y="2603461"/>
            <a:ext cx="889500" cy="887399"/>
          </a:xfrm>
          <a:prstGeom prst="donut">
            <a:avLst>
              <a:gd fmla="val 12366" name="adj"/>
            </a:avLst>
          </a:prstGeom>
          <a:solidFill>
            <a:srgbClr val="A43E00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acebook.png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700" y="2677975"/>
            <a:ext cx="727800" cy="727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2" name="Shape 252"/>
          <p:cNvGrpSpPr/>
          <p:nvPr/>
        </p:nvGrpSpPr>
        <p:grpSpPr>
          <a:xfrm>
            <a:off x="-174499" y="2834325"/>
            <a:ext cx="1986700" cy="1668149"/>
            <a:chOff x="2216775" y="2812125"/>
            <a:chExt cx="1986700" cy="1668149"/>
          </a:xfrm>
        </p:grpSpPr>
        <p:sp>
          <p:nvSpPr>
            <p:cNvPr id="253" name="Shape 253"/>
            <p:cNvSpPr/>
            <p:nvPr/>
          </p:nvSpPr>
          <p:spPr>
            <a:xfrm>
              <a:off x="2510247" y="2832141"/>
              <a:ext cx="431100" cy="429900"/>
            </a:xfrm>
            <a:prstGeom prst="ellipse">
              <a:avLst/>
            </a:prstGeom>
            <a:solidFill>
              <a:srgbClr val="A43E00"/>
            </a:solidFill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70871" y="2832141"/>
              <a:ext cx="431100" cy="429900"/>
            </a:xfrm>
            <a:prstGeom prst="ellipse">
              <a:avLst/>
            </a:prstGeom>
            <a:solidFill>
              <a:srgbClr val="A43E00"/>
            </a:solidFill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631494" y="2832141"/>
              <a:ext cx="431100" cy="429900"/>
            </a:xfrm>
            <a:prstGeom prst="ellipse">
              <a:avLst/>
            </a:prstGeom>
            <a:solidFill>
              <a:srgbClr val="A43E00"/>
            </a:solidFill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 txBox="1"/>
            <p:nvPr/>
          </p:nvSpPr>
          <p:spPr>
            <a:xfrm rot="-4497075">
              <a:off x="1838292" y="3443709"/>
              <a:ext cx="1585266" cy="4312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PH">
                  <a:solidFill>
                    <a:srgbClr val="980000"/>
                  </a:solidFill>
                  <a:latin typeface="Ubuntu"/>
                  <a:ea typeface="Ubuntu"/>
                  <a:cs typeface="Ubuntu"/>
                  <a:sym typeface="Ubuntu"/>
                </a:rPr>
                <a:t>100 likes</a:t>
              </a:r>
            </a:p>
          </p:txBody>
        </p:sp>
        <p:sp>
          <p:nvSpPr>
            <p:cNvPr id="257" name="Shape 257"/>
            <p:cNvSpPr txBox="1"/>
            <p:nvPr/>
          </p:nvSpPr>
          <p:spPr>
            <a:xfrm rot="-4496345">
              <a:off x="2602585" y="3496358"/>
              <a:ext cx="1179930" cy="4312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PH">
                  <a:solidFill>
                    <a:srgbClr val="980000"/>
                  </a:solidFill>
                  <a:latin typeface="Ubuntu"/>
                  <a:ea typeface="Ubuntu"/>
                  <a:cs typeface="Ubuntu"/>
                  <a:sym typeface="Ubuntu"/>
                </a:rPr>
                <a:t>5 Reviews</a:t>
              </a:r>
            </a:p>
          </p:txBody>
        </p:sp>
        <p:sp>
          <p:nvSpPr>
            <p:cNvPr id="258" name="Shape 258"/>
            <p:cNvSpPr txBox="1"/>
            <p:nvPr/>
          </p:nvSpPr>
          <p:spPr>
            <a:xfrm rot="-4496932">
              <a:off x="2998997" y="3415659"/>
              <a:ext cx="1581556" cy="4312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PH">
                  <a:solidFill>
                    <a:srgbClr val="980000"/>
                  </a:solidFill>
                  <a:latin typeface="Ubuntu"/>
                  <a:ea typeface="Ubuntu"/>
                  <a:cs typeface="Ubuntu"/>
                  <a:sym typeface="Ubuntu"/>
                </a:rPr>
                <a:t>20 visits</a:t>
              </a:r>
            </a:p>
          </p:txBody>
        </p:sp>
      </p:grpSp>
      <p:pic>
        <p:nvPicPr>
          <p:cNvPr descr="Image result for yelp icon"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102" y="2737074"/>
            <a:ext cx="609600" cy="609599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s (11).png"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950" y="2751785"/>
            <a:ext cx="593400" cy="5801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 rot="1090">
            <a:off x="4440755" y="1932899"/>
            <a:ext cx="1891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Milestone# 3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Twitter</a:t>
            </a:r>
          </a:p>
        </p:txBody>
      </p:sp>
      <p:sp>
        <p:nvSpPr>
          <p:cNvPr id="262" name="Shape 262"/>
          <p:cNvSpPr/>
          <p:nvPr/>
        </p:nvSpPr>
        <p:spPr>
          <a:xfrm>
            <a:off x="5935921" y="2831958"/>
            <a:ext cx="431100" cy="429900"/>
          </a:xfrm>
          <a:prstGeom prst="ellipse">
            <a:avLst/>
          </a:prstGeom>
          <a:solidFill>
            <a:srgbClr val="A43E00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 rot="-4496958">
            <a:off x="4915773" y="3643384"/>
            <a:ext cx="2116503" cy="431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100 followers</a:t>
            </a:r>
          </a:p>
        </p:txBody>
      </p:sp>
      <p:sp>
        <p:nvSpPr>
          <p:cNvPr id="264" name="Shape 264"/>
          <p:cNvSpPr/>
          <p:nvPr/>
        </p:nvSpPr>
        <p:spPr>
          <a:xfrm>
            <a:off x="6479967" y="2603461"/>
            <a:ext cx="889499" cy="887399"/>
          </a:xfrm>
          <a:prstGeom prst="donut">
            <a:avLst>
              <a:gd fmla="val 12366" name="adj"/>
            </a:avLst>
          </a:prstGeom>
          <a:solidFill>
            <a:srgbClr val="A43E00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s (3).jpg" id="265" name="Shape 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9599" y="2742349"/>
            <a:ext cx="609600" cy="60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 rot="1090">
            <a:off x="5978830" y="1919574"/>
            <a:ext cx="1891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Milestone# 4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Instagram</a:t>
            </a:r>
          </a:p>
        </p:txBody>
      </p:sp>
      <p:sp>
        <p:nvSpPr>
          <p:cNvPr id="267" name="Shape 267"/>
          <p:cNvSpPr/>
          <p:nvPr/>
        </p:nvSpPr>
        <p:spPr>
          <a:xfrm>
            <a:off x="7501296" y="2831958"/>
            <a:ext cx="431100" cy="429900"/>
          </a:xfrm>
          <a:prstGeom prst="ellipse">
            <a:avLst/>
          </a:prstGeom>
          <a:solidFill>
            <a:srgbClr val="A43E00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 rot="-4496958">
            <a:off x="6481148" y="3643384"/>
            <a:ext cx="2116503" cy="431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PH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10 followers</a:t>
            </a:r>
          </a:p>
        </p:txBody>
      </p:sp>
      <p:sp>
        <p:nvSpPr>
          <p:cNvPr id="269" name="Shape 269"/>
          <p:cNvSpPr/>
          <p:nvPr/>
        </p:nvSpPr>
        <p:spPr>
          <a:xfrm>
            <a:off x="8063767" y="2585261"/>
            <a:ext cx="889500" cy="887399"/>
          </a:xfrm>
          <a:prstGeom prst="donut">
            <a:avLst>
              <a:gd fmla="val 12366" name="adj"/>
            </a:avLst>
          </a:prstGeom>
          <a:solidFill>
            <a:srgbClr val="A43E00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5).png" id="270" name="Shape 2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4500" y="2724150"/>
            <a:ext cx="609600" cy="60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 rot="1090">
            <a:off x="7563405" y="1919524"/>
            <a:ext cx="1891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Milestone#5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PH" sz="18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Google+</a:t>
            </a:r>
          </a:p>
        </p:txBody>
      </p:sp>
      <p:pic>
        <p:nvPicPr>
          <p:cNvPr descr="Untitled121212.png" id="272" name="Shape 2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62197">
            <a:off x="7036199" y="4272925"/>
            <a:ext cx="1993901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762000" y="711750"/>
            <a:ext cx="2210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We start small but think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352250" y="887875"/>
            <a:ext cx="966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PH" sz="4800">
                <a:solidFill>
                  <a:srgbClr val="666666"/>
                </a:solidFill>
                <a:latin typeface="Abel"/>
                <a:ea typeface="Abel"/>
                <a:cs typeface="Abel"/>
                <a:sym typeface="Abel"/>
              </a:rPr>
              <a:t>BIG</a:t>
            </a:r>
          </a:p>
        </p:txBody>
      </p:sp>
      <p:cxnSp>
        <p:nvCxnSpPr>
          <p:cNvPr id="275" name="Shape 275"/>
          <p:cNvCxnSpPr/>
          <p:nvPr/>
        </p:nvCxnSpPr>
        <p:spPr>
          <a:xfrm>
            <a:off x="891150" y="995475"/>
            <a:ext cx="188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276" name="Shape 276"/>
          <p:cNvGrpSpPr/>
          <p:nvPr/>
        </p:nvGrpSpPr>
        <p:grpSpPr>
          <a:xfrm>
            <a:off x="7498947" y="61515"/>
            <a:ext cx="1576323" cy="617517"/>
            <a:chOff x="79784" y="100500"/>
            <a:chExt cx="2906736" cy="1138700"/>
          </a:xfrm>
        </p:grpSpPr>
        <p:pic>
          <p:nvPicPr>
            <p:cNvPr descr="tighWork).jpg" id="277" name="Shape 27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48821" y="104900"/>
              <a:ext cx="1937700" cy="11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descr="techGurus.png" id="278" name="Shape 278"/>
            <p:cNvPicPr preferRelativeResize="0"/>
            <p:nvPr/>
          </p:nvPicPr>
          <p:blipFill>
            <a:blip r:embed="rId10">
              <a:alphaModFix amt="65000"/>
            </a:blip>
            <a:stretch>
              <a:fillRect/>
            </a:stretch>
          </p:blipFill>
          <p:spPr>
            <a:xfrm>
              <a:off x="79784" y="100500"/>
              <a:ext cx="904500" cy="1134300"/>
            </a:xfrm>
            <a:prstGeom prst="flowChartAlternateProcess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57200" y="20955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A43E00"/>
              </a:buClr>
              <a:buSzPct val="25000"/>
              <a:buFont typeface="Arial"/>
              <a:buNone/>
            </a:pPr>
            <a:r>
              <a:rPr b="1" i="0" lang="en-PH" u="none" cap="none" strike="noStrike">
                <a:solidFill>
                  <a:srgbClr val="A43E00"/>
                </a:solidFill>
              </a:rPr>
              <a:t>Testimonial </a:t>
            </a:r>
            <a:r>
              <a:rPr lang="en-PH"/>
              <a:t>From The Manager</a:t>
            </a:r>
          </a:p>
        </p:txBody>
      </p:sp>
      <p:sp>
        <p:nvSpPr>
          <p:cNvPr id="284" name="Shape 284"/>
          <p:cNvSpPr/>
          <p:nvPr/>
        </p:nvSpPr>
        <p:spPr>
          <a:xfrm>
            <a:off x="0" y="710525"/>
            <a:ext cx="9144000" cy="838200"/>
          </a:xfrm>
          <a:prstGeom prst="rect">
            <a:avLst/>
          </a:prstGeom>
          <a:gradFill>
            <a:gsLst>
              <a:gs pos="0">
                <a:srgbClr val="E36C09"/>
              </a:gs>
              <a:gs pos="100000">
                <a:srgbClr val="A43E00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381000" y="939125"/>
            <a:ext cx="614400" cy="403200"/>
          </a:xfrm>
          <a:custGeom>
            <a:pathLst>
              <a:path extrusionOk="0" h="120000" w="120000">
                <a:moveTo>
                  <a:pt x="110697" y="0"/>
                </a:moveTo>
                <a:lnTo>
                  <a:pt x="116744" y="11102"/>
                </a:lnTo>
                <a:lnTo>
                  <a:pt x="111007" y="17007"/>
                </a:lnTo>
                <a:lnTo>
                  <a:pt x="106201" y="24330"/>
                </a:lnTo>
                <a:lnTo>
                  <a:pt x="101860" y="33543"/>
                </a:lnTo>
                <a:lnTo>
                  <a:pt x="98604" y="44173"/>
                </a:lnTo>
                <a:lnTo>
                  <a:pt x="96434" y="56692"/>
                </a:lnTo>
                <a:lnTo>
                  <a:pt x="100465" y="56220"/>
                </a:lnTo>
                <a:lnTo>
                  <a:pt x="104496" y="57401"/>
                </a:lnTo>
                <a:lnTo>
                  <a:pt x="108527" y="59527"/>
                </a:lnTo>
                <a:lnTo>
                  <a:pt x="112093" y="62834"/>
                </a:lnTo>
                <a:lnTo>
                  <a:pt x="115348" y="67322"/>
                </a:lnTo>
                <a:lnTo>
                  <a:pt x="117829" y="73228"/>
                </a:lnTo>
                <a:lnTo>
                  <a:pt x="119379" y="80314"/>
                </a:lnTo>
                <a:lnTo>
                  <a:pt x="120000" y="88110"/>
                </a:lnTo>
                <a:lnTo>
                  <a:pt x="119379" y="95669"/>
                </a:lnTo>
                <a:lnTo>
                  <a:pt x="117519" y="102283"/>
                </a:lnTo>
                <a:lnTo>
                  <a:pt x="115038" y="107952"/>
                </a:lnTo>
                <a:lnTo>
                  <a:pt x="111627" y="112913"/>
                </a:lnTo>
                <a:lnTo>
                  <a:pt x="107751" y="116692"/>
                </a:lnTo>
                <a:lnTo>
                  <a:pt x="103720" y="119055"/>
                </a:lnTo>
                <a:lnTo>
                  <a:pt x="99379" y="120000"/>
                </a:lnTo>
                <a:lnTo>
                  <a:pt x="93953" y="119055"/>
                </a:lnTo>
                <a:lnTo>
                  <a:pt x="89147" y="116220"/>
                </a:lnTo>
                <a:lnTo>
                  <a:pt x="85116" y="112204"/>
                </a:lnTo>
                <a:lnTo>
                  <a:pt x="81550" y="106299"/>
                </a:lnTo>
                <a:lnTo>
                  <a:pt x="78759" y="98976"/>
                </a:lnTo>
                <a:lnTo>
                  <a:pt x="77209" y="90472"/>
                </a:lnTo>
                <a:lnTo>
                  <a:pt x="76589" y="81496"/>
                </a:lnTo>
                <a:lnTo>
                  <a:pt x="77519" y="68976"/>
                </a:lnTo>
                <a:lnTo>
                  <a:pt x="79379" y="56692"/>
                </a:lnTo>
                <a:lnTo>
                  <a:pt x="82325" y="44645"/>
                </a:lnTo>
                <a:lnTo>
                  <a:pt x="86356" y="33070"/>
                </a:lnTo>
                <a:lnTo>
                  <a:pt x="91472" y="22677"/>
                </a:lnTo>
                <a:lnTo>
                  <a:pt x="97209" y="13700"/>
                </a:lnTo>
                <a:lnTo>
                  <a:pt x="103720" y="5669"/>
                </a:lnTo>
                <a:lnTo>
                  <a:pt x="110697" y="0"/>
                </a:lnTo>
                <a:close/>
                <a:moveTo>
                  <a:pt x="34108" y="0"/>
                </a:moveTo>
                <a:lnTo>
                  <a:pt x="40155" y="11102"/>
                </a:lnTo>
                <a:lnTo>
                  <a:pt x="34418" y="17007"/>
                </a:lnTo>
                <a:lnTo>
                  <a:pt x="29612" y="24330"/>
                </a:lnTo>
                <a:lnTo>
                  <a:pt x="25271" y="33543"/>
                </a:lnTo>
                <a:lnTo>
                  <a:pt x="22015" y="44173"/>
                </a:lnTo>
                <a:lnTo>
                  <a:pt x="19844" y="56692"/>
                </a:lnTo>
                <a:lnTo>
                  <a:pt x="23875" y="56220"/>
                </a:lnTo>
                <a:lnTo>
                  <a:pt x="27906" y="57401"/>
                </a:lnTo>
                <a:lnTo>
                  <a:pt x="31937" y="59527"/>
                </a:lnTo>
                <a:lnTo>
                  <a:pt x="35503" y="62834"/>
                </a:lnTo>
                <a:lnTo>
                  <a:pt x="38449" y="67322"/>
                </a:lnTo>
                <a:lnTo>
                  <a:pt x="40930" y="73228"/>
                </a:lnTo>
                <a:lnTo>
                  <a:pt x="42480" y="80314"/>
                </a:lnTo>
                <a:lnTo>
                  <a:pt x="43100" y="88110"/>
                </a:lnTo>
                <a:lnTo>
                  <a:pt x="42325" y="96850"/>
                </a:lnTo>
                <a:lnTo>
                  <a:pt x="40155" y="104173"/>
                </a:lnTo>
                <a:lnTo>
                  <a:pt x="36589" y="110787"/>
                </a:lnTo>
                <a:lnTo>
                  <a:pt x="32558" y="115748"/>
                </a:lnTo>
                <a:lnTo>
                  <a:pt x="27596" y="118818"/>
                </a:lnTo>
                <a:lnTo>
                  <a:pt x="22790" y="120000"/>
                </a:lnTo>
                <a:lnTo>
                  <a:pt x="17364" y="119055"/>
                </a:lnTo>
                <a:lnTo>
                  <a:pt x="12558" y="116220"/>
                </a:lnTo>
                <a:lnTo>
                  <a:pt x="8372" y="112204"/>
                </a:lnTo>
                <a:lnTo>
                  <a:pt x="4961" y="106299"/>
                </a:lnTo>
                <a:lnTo>
                  <a:pt x="2170" y="98976"/>
                </a:lnTo>
                <a:lnTo>
                  <a:pt x="620" y="90472"/>
                </a:lnTo>
                <a:lnTo>
                  <a:pt x="0" y="81496"/>
                </a:lnTo>
                <a:lnTo>
                  <a:pt x="620" y="68976"/>
                </a:lnTo>
                <a:lnTo>
                  <a:pt x="2790" y="56692"/>
                </a:lnTo>
                <a:lnTo>
                  <a:pt x="5736" y="44645"/>
                </a:lnTo>
                <a:lnTo>
                  <a:pt x="9767" y="33070"/>
                </a:lnTo>
                <a:lnTo>
                  <a:pt x="14728" y="22677"/>
                </a:lnTo>
                <a:lnTo>
                  <a:pt x="20620" y="13700"/>
                </a:lnTo>
                <a:lnTo>
                  <a:pt x="27131" y="5669"/>
                </a:lnTo>
                <a:lnTo>
                  <a:pt x="341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1085000" y="853400"/>
            <a:ext cx="7904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en-PH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We’ve been around for a little more than a year now but we are having trouble with customer exposure. I am very thankful, very excited, we can work together and get something started.</a:t>
            </a:r>
          </a:p>
        </p:txBody>
      </p:sp>
      <p:sp>
        <p:nvSpPr>
          <p:cNvPr id="287" name="Shape 287" title="Abianca Bell">
            <a:hlinkClick r:id="rId3"/>
          </p:cNvPr>
          <p:cNvSpPr/>
          <p:nvPr/>
        </p:nvSpPr>
        <p:spPr>
          <a:xfrm>
            <a:off x="4572000" y="15487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8" name="Shape 288"/>
          <p:cNvSpPr/>
          <p:nvPr/>
        </p:nvSpPr>
        <p:spPr>
          <a:xfrm>
            <a:off x="0" y="4977725"/>
            <a:ext cx="9144000" cy="216000"/>
          </a:xfrm>
          <a:prstGeom prst="rect">
            <a:avLst/>
          </a:prstGeom>
          <a:gradFill>
            <a:gsLst>
              <a:gs pos="0">
                <a:srgbClr val="E36C09"/>
              </a:gs>
              <a:gs pos="100000">
                <a:srgbClr val="A43E00"/>
              </a:gs>
            </a:gsLst>
            <a:lin ang="4800126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1929200" y="2167950"/>
            <a:ext cx="24015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PH" sz="1600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A’Bionca Bell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PH" sz="1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Manager</a:t>
            </a:r>
            <a:br>
              <a:rPr lang="en-PH" sz="1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PH" sz="1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Tight Work Soul &amp; Seafood Grill</a:t>
            </a:r>
          </a:p>
        </p:txBody>
      </p:sp>
      <p:pic>
        <p:nvPicPr>
          <p:cNvPr descr="Capture101.PNG" id="290" name="Shape 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37" y="1731688"/>
            <a:ext cx="1500300" cy="1398000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291" name="Shape 291"/>
          <p:cNvGrpSpPr/>
          <p:nvPr/>
        </p:nvGrpSpPr>
        <p:grpSpPr>
          <a:xfrm>
            <a:off x="7498947" y="61515"/>
            <a:ext cx="1576323" cy="617517"/>
            <a:chOff x="79784" y="100500"/>
            <a:chExt cx="2906736" cy="1138700"/>
          </a:xfrm>
        </p:grpSpPr>
        <p:pic>
          <p:nvPicPr>
            <p:cNvPr descr="tighWork).jpg" id="292" name="Shape 2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8821" y="104900"/>
              <a:ext cx="1937700" cy="11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descr="techGurus.png" id="293" name="Shape 293"/>
            <p:cNvPicPr preferRelativeResize="0"/>
            <p:nvPr/>
          </p:nvPicPr>
          <p:blipFill>
            <a:blip r:embed="rId7">
              <a:alphaModFix amt="65000"/>
            </a:blip>
            <a:stretch>
              <a:fillRect/>
            </a:stretch>
          </p:blipFill>
          <p:spPr>
            <a:xfrm>
              <a:off x="79784" y="100500"/>
              <a:ext cx="904500" cy="1134300"/>
            </a:xfrm>
            <a:prstGeom prst="flowChartAlternateProcess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